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6" r:id="rId4"/>
    <p:sldId id="260" r:id="rId5"/>
    <p:sldId id="261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1666" y="25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owat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1000" y="1345880"/>
            <a:ext cx="9459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task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28800" y="1453379"/>
            <a:ext cx="17622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task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deleteTask</a:t>
            </a:r>
            <a:r>
              <a:rPr lang="en-US" sz="1400" dirty="0" smtClean="0">
                <a:solidFill>
                  <a:srgbClr val="7030A0"/>
                </a:solidFill>
              </a:rPr>
              <a:t>(t)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handleTaskBookChangedEvent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handleTaskBookChangedEvent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46482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0800" y="51054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EventListPanel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EventCard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0800" y="55626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325565" y="3958586"/>
            <a:ext cx="2355796" cy="17467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893291" y="3983511"/>
            <a:ext cx="3014019" cy="3810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138292" y="2832143"/>
            <a:ext cx="2937821" cy="184553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909692" y="3060743"/>
            <a:ext cx="3395021" cy="184553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5947038" y="4827076"/>
            <a:ext cx="1905001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Rectangle 11"/>
          <p:cNvSpPr/>
          <p:nvPr/>
        </p:nvSpPr>
        <p:spPr>
          <a:xfrm>
            <a:off x="2590800" y="4495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5" name="Rectangle 11"/>
          <p:cNvSpPr/>
          <p:nvPr/>
        </p:nvSpPr>
        <p:spPr>
          <a:xfrm>
            <a:off x="3837597" y="473264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6" name="Elbow Connector 55"/>
          <p:cNvCxnSpPr/>
          <p:nvPr/>
        </p:nvCxnSpPr>
        <p:spPr>
          <a:xfrm rot="16200000" flipH="1">
            <a:off x="3414979" y="44336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Freeform 56"/>
          <p:cNvSpPr/>
          <p:nvPr/>
        </p:nvSpPr>
        <p:spPr>
          <a:xfrm flipV="1">
            <a:off x="4038600" y="4953000"/>
            <a:ext cx="2743200" cy="1524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228600" y="533400"/>
            <a:ext cx="8382000" cy="52439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1431237" y="13760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5820680" y="2250968"/>
            <a:ext cx="1186398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MarkCommand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914400" y="274320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2524873" y="154940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134110" y="2714491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011689" y="154654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228600" y="5996555"/>
            <a:ext cx="8382000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5820680" y="2657368"/>
            <a:ext cx="1186398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SaveCommand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5820678" y="3463240"/>
            <a:ext cx="1186398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SearchCommand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379574" y="260616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357124" y="2424347"/>
            <a:ext cx="463556" cy="377905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357124" y="2802253"/>
            <a:ext cx="463554" cy="834367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>
            <a:off x="5357124" y="2802253"/>
            <a:ext cx="463556" cy="28495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2590800" y="2593339"/>
            <a:ext cx="857767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</a:p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 flipV="1">
            <a:off x="2008035" y="2766719"/>
            <a:ext cx="582765" cy="14986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4765596" y="2952921"/>
            <a:ext cx="35004" cy="2990679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291491" y="168838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694328" y="240858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829580" y="2584104"/>
            <a:ext cx="84820" cy="3324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>
            <a:off x="3448567" y="2766719"/>
            <a:ext cx="931007" cy="12822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1447800" y="3089960"/>
            <a:ext cx="13418" cy="292984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228600" y="181208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5400000" flipH="1" flipV="1">
            <a:off x="3044888" y="1022492"/>
            <a:ext cx="137039" cy="3304378"/>
          </a:xfrm>
          <a:prstGeom prst="bentConnector3">
            <a:avLst>
              <a:gd name="adj1" fmla="val 2668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3628472" y="217507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537405" y="135280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2545469" y="125044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38400" y="252729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602489" y="280284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5825478" y="3060538"/>
            <a:ext cx="1186398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DeleteCommand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>
            <a:off x="5357124" y="2802253"/>
            <a:ext cx="468354" cy="431665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6" name="Rectangle 11"/>
          <p:cNvSpPr/>
          <p:nvPr/>
        </p:nvSpPr>
        <p:spPr>
          <a:xfrm flipH="1">
            <a:off x="5824001" y="1828800"/>
            <a:ext cx="1186398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EditCommand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47" name="Rectangle 11"/>
          <p:cNvSpPr/>
          <p:nvPr/>
        </p:nvSpPr>
        <p:spPr>
          <a:xfrm flipH="1">
            <a:off x="5820680" y="1412768"/>
            <a:ext cx="1186398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HelpCommand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48" name="Rectangle 11"/>
          <p:cNvSpPr/>
          <p:nvPr/>
        </p:nvSpPr>
        <p:spPr>
          <a:xfrm flipH="1">
            <a:off x="5824001" y="990600"/>
            <a:ext cx="1186398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 flipH="1">
            <a:off x="5819201" y="4288902"/>
            <a:ext cx="1186398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0" name="Rectangle 11"/>
          <p:cNvSpPr/>
          <p:nvPr/>
        </p:nvSpPr>
        <p:spPr>
          <a:xfrm flipH="1">
            <a:off x="5824001" y="3886200"/>
            <a:ext cx="1186398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UndoCommand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31" name="Elbow Connector 30"/>
          <p:cNvCxnSpPr>
            <a:stCxn id="48" idx="3"/>
            <a:endCxn id="8" idx="3"/>
          </p:cNvCxnSpPr>
          <p:nvPr/>
        </p:nvCxnSpPr>
        <p:spPr>
          <a:xfrm rot="10800000" flipV="1">
            <a:off x="5357125" y="1163979"/>
            <a:ext cx="466877" cy="1638273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4" name="Rectangle 63"/>
          <p:cNvSpPr/>
          <p:nvPr/>
        </p:nvSpPr>
        <p:spPr>
          <a:xfrm flipH="1">
            <a:off x="5824002" y="4682440"/>
            <a:ext cx="1186398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ExitCommand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66" name="Elbow Connector 65"/>
          <p:cNvCxnSpPr>
            <a:stCxn id="8" idx="3"/>
            <a:endCxn id="64" idx="3"/>
          </p:cNvCxnSpPr>
          <p:nvPr/>
        </p:nvCxnSpPr>
        <p:spPr>
          <a:xfrm>
            <a:off x="5357124" y="2802253"/>
            <a:ext cx="466878" cy="2053567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9" name="Elbow Connector 68"/>
          <p:cNvCxnSpPr>
            <a:stCxn id="8" idx="3"/>
            <a:endCxn id="47" idx="3"/>
          </p:cNvCxnSpPr>
          <p:nvPr/>
        </p:nvCxnSpPr>
        <p:spPr>
          <a:xfrm flipV="1">
            <a:off x="5357124" y="1586148"/>
            <a:ext cx="463556" cy="1216105"/>
          </a:xfrm>
          <a:prstGeom prst="bentConnector3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1" name="Elbow Connector 70"/>
          <p:cNvCxnSpPr>
            <a:stCxn id="8" idx="3"/>
            <a:endCxn id="46" idx="3"/>
          </p:cNvCxnSpPr>
          <p:nvPr/>
        </p:nvCxnSpPr>
        <p:spPr>
          <a:xfrm flipV="1">
            <a:off x="5357124" y="2002180"/>
            <a:ext cx="466877" cy="800073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4" name="Elbow Connector 73"/>
          <p:cNvCxnSpPr>
            <a:stCxn id="8" idx="3"/>
            <a:endCxn id="49" idx="3"/>
          </p:cNvCxnSpPr>
          <p:nvPr/>
        </p:nvCxnSpPr>
        <p:spPr>
          <a:xfrm>
            <a:off x="5357124" y="2802253"/>
            <a:ext cx="462077" cy="1660029"/>
          </a:xfrm>
          <a:prstGeom prst="bentConnector3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6" name="Elbow Connector 75"/>
          <p:cNvCxnSpPr>
            <a:stCxn id="50" idx="3"/>
            <a:endCxn id="8" idx="3"/>
          </p:cNvCxnSpPr>
          <p:nvPr/>
        </p:nvCxnSpPr>
        <p:spPr>
          <a:xfrm rot="10800000">
            <a:off x="5357125" y="2802254"/>
            <a:ext cx="466877" cy="1257327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88" name="Group 87"/>
          <p:cNvGrpSpPr/>
          <p:nvPr/>
        </p:nvGrpSpPr>
        <p:grpSpPr>
          <a:xfrm>
            <a:off x="7010399" y="762000"/>
            <a:ext cx="1414999" cy="803960"/>
            <a:chOff x="7010399" y="762000"/>
            <a:chExt cx="1414999" cy="80396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78" name="Rectangle 11"/>
            <p:cNvSpPr/>
            <p:nvPr/>
          </p:nvSpPr>
          <p:spPr>
            <a:xfrm flipH="1">
              <a:off x="7239000" y="762000"/>
              <a:ext cx="1186398" cy="346760"/>
            </a:xfrm>
            <a:prstGeom prst="rect">
              <a:avLst/>
            </a:prstGeom>
            <a:grpFill/>
            <a:ln w="1905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50" b="1" dirty="0" err="1" smtClean="0">
                  <a:solidFill>
                    <a:srgbClr val="0070C0"/>
                  </a:solidFill>
                </a:rPr>
                <a:t>AddTaskCommand</a:t>
              </a:r>
              <a:endParaRPr lang="en-SG" sz="950" b="1" dirty="0">
                <a:solidFill>
                  <a:srgbClr val="0070C0"/>
                </a:solidFill>
              </a:endParaRPr>
            </a:p>
          </p:txBody>
        </p:sp>
        <p:sp>
          <p:nvSpPr>
            <p:cNvPr id="79" name="Rectangle 11"/>
            <p:cNvSpPr/>
            <p:nvPr/>
          </p:nvSpPr>
          <p:spPr>
            <a:xfrm flipH="1">
              <a:off x="7239000" y="1219200"/>
              <a:ext cx="1186398" cy="346760"/>
            </a:xfrm>
            <a:prstGeom prst="rect">
              <a:avLst/>
            </a:prstGeom>
            <a:grpFill/>
            <a:ln w="1905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50" b="1" dirty="0" err="1" smtClean="0">
                  <a:solidFill>
                    <a:srgbClr val="0070C0"/>
                  </a:solidFill>
                </a:rPr>
                <a:t>AddEventCommand</a:t>
              </a:r>
              <a:endParaRPr lang="en-SG" sz="950" b="1" dirty="0">
                <a:solidFill>
                  <a:srgbClr val="0070C0"/>
                </a:solidFill>
              </a:endParaRPr>
            </a:p>
          </p:txBody>
        </p:sp>
        <p:cxnSp>
          <p:nvCxnSpPr>
            <p:cNvPr id="81" name="Elbow Connector 80"/>
            <p:cNvCxnSpPr>
              <a:stCxn id="48" idx="1"/>
              <a:endCxn id="78" idx="3"/>
            </p:cNvCxnSpPr>
            <p:nvPr/>
          </p:nvCxnSpPr>
          <p:spPr>
            <a:xfrm flipV="1">
              <a:off x="7010399" y="935380"/>
              <a:ext cx="228601" cy="228600"/>
            </a:xfrm>
            <a:prstGeom prst="bentConnector3">
              <a:avLst/>
            </a:prstGeom>
            <a:grpFill/>
            <a:ln w="1905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83" name="Elbow Connector 82"/>
            <p:cNvCxnSpPr>
              <a:stCxn id="48" idx="1"/>
              <a:endCxn id="79" idx="3"/>
            </p:cNvCxnSpPr>
            <p:nvPr/>
          </p:nvCxnSpPr>
          <p:spPr>
            <a:xfrm>
              <a:off x="7010399" y="1163980"/>
              <a:ext cx="228601" cy="228600"/>
            </a:xfrm>
            <a:prstGeom prst="bentConnector3">
              <a:avLst>
                <a:gd name="adj1" fmla="val 50000"/>
              </a:avLst>
            </a:prstGeom>
            <a:grpFill/>
            <a:ln w="1905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7010400" y="1634440"/>
            <a:ext cx="1414999" cy="803960"/>
            <a:chOff x="7010399" y="762000"/>
            <a:chExt cx="1414999" cy="80396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90" name="Rectangle 11"/>
            <p:cNvSpPr/>
            <p:nvPr/>
          </p:nvSpPr>
          <p:spPr>
            <a:xfrm flipH="1">
              <a:off x="7239000" y="762000"/>
              <a:ext cx="1186398" cy="346760"/>
            </a:xfrm>
            <a:prstGeom prst="rect">
              <a:avLst/>
            </a:prstGeom>
            <a:grpFill/>
            <a:ln w="1905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50" b="1" dirty="0" err="1" smtClean="0">
                  <a:solidFill>
                    <a:srgbClr val="0070C0"/>
                  </a:solidFill>
                </a:rPr>
                <a:t>EditTaskCommand</a:t>
              </a:r>
              <a:endParaRPr lang="en-SG" sz="950" b="1" dirty="0">
                <a:solidFill>
                  <a:srgbClr val="0070C0"/>
                </a:solidFill>
              </a:endParaRPr>
            </a:p>
          </p:txBody>
        </p:sp>
        <p:sp>
          <p:nvSpPr>
            <p:cNvPr id="91" name="Rectangle 11"/>
            <p:cNvSpPr/>
            <p:nvPr/>
          </p:nvSpPr>
          <p:spPr>
            <a:xfrm flipH="1">
              <a:off x="7239000" y="1219200"/>
              <a:ext cx="1186398" cy="346760"/>
            </a:xfrm>
            <a:prstGeom prst="rect">
              <a:avLst/>
            </a:prstGeom>
            <a:grpFill/>
            <a:ln w="1905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50" b="1" dirty="0" err="1" smtClean="0">
                  <a:solidFill>
                    <a:srgbClr val="0070C0"/>
                  </a:solidFill>
                </a:rPr>
                <a:t>EditEventCommand</a:t>
              </a:r>
              <a:endParaRPr lang="en-SG" sz="950" b="1" dirty="0">
                <a:solidFill>
                  <a:srgbClr val="0070C0"/>
                </a:solidFill>
              </a:endParaRPr>
            </a:p>
          </p:txBody>
        </p:sp>
        <p:cxnSp>
          <p:nvCxnSpPr>
            <p:cNvPr id="92" name="Elbow Connector 91"/>
            <p:cNvCxnSpPr>
              <a:endCxn id="90" idx="3"/>
            </p:cNvCxnSpPr>
            <p:nvPr/>
          </p:nvCxnSpPr>
          <p:spPr>
            <a:xfrm flipV="1">
              <a:off x="7010399" y="935380"/>
              <a:ext cx="228601" cy="228600"/>
            </a:xfrm>
            <a:prstGeom prst="bentConnector3">
              <a:avLst/>
            </a:prstGeom>
            <a:grpFill/>
            <a:ln w="1905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93" name="Elbow Connector 92"/>
            <p:cNvCxnSpPr>
              <a:endCxn id="91" idx="3"/>
            </p:cNvCxnSpPr>
            <p:nvPr/>
          </p:nvCxnSpPr>
          <p:spPr>
            <a:xfrm>
              <a:off x="7010399" y="1163980"/>
              <a:ext cx="228601" cy="228600"/>
            </a:xfrm>
            <a:prstGeom prst="bentConnector3">
              <a:avLst>
                <a:gd name="adj1" fmla="val 50000"/>
              </a:avLst>
            </a:prstGeom>
            <a:grpFill/>
            <a:ln w="1905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7010400" y="2819400"/>
            <a:ext cx="1414999" cy="803960"/>
            <a:chOff x="7010399" y="762000"/>
            <a:chExt cx="1414999" cy="80396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95" name="Rectangle 11"/>
            <p:cNvSpPr/>
            <p:nvPr/>
          </p:nvSpPr>
          <p:spPr>
            <a:xfrm flipH="1">
              <a:off x="7239000" y="762000"/>
              <a:ext cx="1186398" cy="346760"/>
            </a:xfrm>
            <a:prstGeom prst="rect">
              <a:avLst/>
            </a:prstGeom>
            <a:grpFill/>
            <a:ln w="1905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50" b="1" dirty="0" err="1" smtClean="0">
                  <a:solidFill>
                    <a:srgbClr val="0070C0"/>
                  </a:solidFill>
                </a:rPr>
                <a:t>DeleteTask</a:t>
              </a:r>
              <a:endParaRPr lang="en-US" sz="950" b="1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en-US" sz="950" b="1" dirty="0" smtClean="0">
                  <a:solidFill>
                    <a:srgbClr val="0070C0"/>
                  </a:solidFill>
                </a:rPr>
                <a:t>Command</a:t>
              </a:r>
              <a:endParaRPr lang="en-SG" sz="950" b="1" dirty="0">
                <a:solidFill>
                  <a:srgbClr val="0070C0"/>
                </a:solidFill>
              </a:endParaRPr>
            </a:p>
          </p:txBody>
        </p:sp>
        <p:sp>
          <p:nvSpPr>
            <p:cNvPr id="96" name="Rectangle 11"/>
            <p:cNvSpPr/>
            <p:nvPr/>
          </p:nvSpPr>
          <p:spPr>
            <a:xfrm flipH="1">
              <a:off x="7239000" y="1219200"/>
              <a:ext cx="1186398" cy="346760"/>
            </a:xfrm>
            <a:prstGeom prst="rect">
              <a:avLst/>
            </a:prstGeom>
            <a:grpFill/>
            <a:ln w="1905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50" b="1" dirty="0" err="1" smtClean="0">
                  <a:solidFill>
                    <a:srgbClr val="0070C0"/>
                  </a:solidFill>
                </a:rPr>
                <a:t>DeleteEvent</a:t>
              </a:r>
              <a:endParaRPr lang="en-US" sz="950" b="1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en-US" sz="950" b="1" dirty="0" smtClean="0">
                  <a:solidFill>
                    <a:srgbClr val="0070C0"/>
                  </a:solidFill>
                </a:rPr>
                <a:t>Command</a:t>
              </a:r>
              <a:endParaRPr lang="en-SG" sz="950" b="1" dirty="0">
                <a:solidFill>
                  <a:srgbClr val="0070C0"/>
                </a:solidFill>
              </a:endParaRPr>
            </a:p>
          </p:txBody>
        </p:sp>
        <p:cxnSp>
          <p:nvCxnSpPr>
            <p:cNvPr id="97" name="Elbow Connector 96"/>
            <p:cNvCxnSpPr>
              <a:endCxn id="95" idx="3"/>
            </p:cNvCxnSpPr>
            <p:nvPr/>
          </p:nvCxnSpPr>
          <p:spPr>
            <a:xfrm flipV="1">
              <a:off x="7010399" y="935380"/>
              <a:ext cx="228601" cy="228600"/>
            </a:xfrm>
            <a:prstGeom prst="bentConnector3">
              <a:avLst/>
            </a:prstGeom>
            <a:grpFill/>
            <a:ln w="1905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98" name="Elbow Connector 97"/>
            <p:cNvCxnSpPr>
              <a:endCxn id="96" idx="3"/>
            </p:cNvCxnSpPr>
            <p:nvPr/>
          </p:nvCxnSpPr>
          <p:spPr>
            <a:xfrm>
              <a:off x="7010399" y="1163980"/>
              <a:ext cx="228601" cy="228600"/>
            </a:xfrm>
            <a:prstGeom prst="bentConnector3">
              <a:avLst>
                <a:gd name="adj1" fmla="val 50000"/>
              </a:avLst>
            </a:prstGeom>
            <a:grpFill/>
            <a:ln w="1905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7010400" y="4038600"/>
            <a:ext cx="1414999" cy="803960"/>
            <a:chOff x="7010399" y="762000"/>
            <a:chExt cx="1414999" cy="80396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00" name="Rectangle 11"/>
            <p:cNvSpPr/>
            <p:nvPr/>
          </p:nvSpPr>
          <p:spPr>
            <a:xfrm flipH="1">
              <a:off x="7239000" y="762000"/>
              <a:ext cx="1186398" cy="346760"/>
            </a:xfrm>
            <a:prstGeom prst="rect">
              <a:avLst/>
            </a:prstGeom>
            <a:grpFill/>
            <a:ln w="1905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50" b="1" dirty="0" err="1" smtClean="0">
                  <a:solidFill>
                    <a:srgbClr val="0070C0"/>
                  </a:solidFill>
                </a:rPr>
                <a:t>ListTaskCommand</a:t>
              </a:r>
              <a:endParaRPr lang="en-SG" sz="950" b="1" dirty="0">
                <a:solidFill>
                  <a:srgbClr val="0070C0"/>
                </a:solidFill>
              </a:endParaRPr>
            </a:p>
          </p:txBody>
        </p:sp>
        <p:sp>
          <p:nvSpPr>
            <p:cNvPr id="101" name="Rectangle 11"/>
            <p:cNvSpPr/>
            <p:nvPr/>
          </p:nvSpPr>
          <p:spPr>
            <a:xfrm flipH="1">
              <a:off x="7239000" y="1219200"/>
              <a:ext cx="1186398" cy="346760"/>
            </a:xfrm>
            <a:prstGeom prst="rect">
              <a:avLst/>
            </a:prstGeom>
            <a:grpFill/>
            <a:ln w="1905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50" b="1" dirty="0" err="1" smtClean="0">
                  <a:solidFill>
                    <a:srgbClr val="0070C0"/>
                  </a:solidFill>
                </a:rPr>
                <a:t>ListEventCommand</a:t>
              </a:r>
              <a:endParaRPr lang="en-SG" sz="950" b="1" dirty="0">
                <a:solidFill>
                  <a:srgbClr val="0070C0"/>
                </a:solidFill>
              </a:endParaRPr>
            </a:p>
          </p:txBody>
        </p:sp>
        <p:cxnSp>
          <p:nvCxnSpPr>
            <p:cNvPr id="102" name="Elbow Connector 101"/>
            <p:cNvCxnSpPr>
              <a:endCxn id="100" idx="3"/>
            </p:cNvCxnSpPr>
            <p:nvPr/>
          </p:nvCxnSpPr>
          <p:spPr>
            <a:xfrm flipV="1">
              <a:off x="7010399" y="935380"/>
              <a:ext cx="228601" cy="228600"/>
            </a:xfrm>
            <a:prstGeom prst="bentConnector3">
              <a:avLst/>
            </a:prstGeom>
            <a:grpFill/>
            <a:ln w="1905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03" name="Elbow Connector 102"/>
            <p:cNvCxnSpPr>
              <a:endCxn id="101" idx="3"/>
            </p:cNvCxnSpPr>
            <p:nvPr/>
          </p:nvCxnSpPr>
          <p:spPr>
            <a:xfrm>
              <a:off x="7010399" y="1163980"/>
              <a:ext cx="228601" cy="228600"/>
            </a:xfrm>
            <a:prstGeom prst="bentConnector3">
              <a:avLst>
                <a:gd name="adj1" fmla="val 50000"/>
              </a:avLst>
            </a:prstGeom>
            <a:grpFill/>
            <a:ln w="1905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</p:grpSp>
      <p:sp>
        <p:nvSpPr>
          <p:cNvPr id="144" name="Rectangle 11"/>
          <p:cNvSpPr/>
          <p:nvPr/>
        </p:nvSpPr>
        <p:spPr>
          <a:xfrm flipH="1">
            <a:off x="1970602" y="4419600"/>
            <a:ext cx="1186398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EditParser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5" name="Rectangle 11"/>
          <p:cNvSpPr/>
          <p:nvPr/>
        </p:nvSpPr>
        <p:spPr>
          <a:xfrm flipH="1">
            <a:off x="1967281" y="4003568"/>
            <a:ext cx="1186398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HelpParser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6" name="Rectangle 11"/>
          <p:cNvSpPr/>
          <p:nvPr/>
        </p:nvSpPr>
        <p:spPr>
          <a:xfrm flipH="1">
            <a:off x="1970602" y="3581400"/>
            <a:ext cx="1186398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AddParser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grpSp>
        <p:nvGrpSpPr>
          <p:cNvPr id="147" name="Group 146"/>
          <p:cNvGrpSpPr/>
          <p:nvPr/>
        </p:nvGrpSpPr>
        <p:grpSpPr>
          <a:xfrm>
            <a:off x="3157000" y="3352800"/>
            <a:ext cx="1414999" cy="803960"/>
            <a:chOff x="7010399" y="762000"/>
            <a:chExt cx="1414999" cy="80396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48" name="Rectangle 11"/>
            <p:cNvSpPr/>
            <p:nvPr/>
          </p:nvSpPr>
          <p:spPr>
            <a:xfrm flipH="1">
              <a:off x="7239000" y="762000"/>
              <a:ext cx="1186398" cy="346760"/>
            </a:xfrm>
            <a:prstGeom prst="rect">
              <a:avLst/>
            </a:prstGeom>
            <a:grpFill/>
            <a:ln w="1905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50" b="1" dirty="0" err="1" smtClean="0">
                  <a:solidFill>
                    <a:srgbClr val="0070C0"/>
                  </a:solidFill>
                </a:rPr>
                <a:t>AddTaskParser</a:t>
              </a:r>
              <a:endParaRPr lang="en-SG" sz="950" b="1" dirty="0">
                <a:solidFill>
                  <a:srgbClr val="0070C0"/>
                </a:solidFill>
              </a:endParaRPr>
            </a:p>
          </p:txBody>
        </p:sp>
        <p:sp>
          <p:nvSpPr>
            <p:cNvPr id="149" name="Rectangle 11"/>
            <p:cNvSpPr/>
            <p:nvPr/>
          </p:nvSpPr>
          <p:spPr>
            <a:xfrm flipH="1">
              <a:off x="7239000" y="1219200"/>
              <a:ext cx="1186398" cy="346760"/>
            </a:xfrm>
            <a:prstGeom prst="rect">
              <a:avLst/>
            </a:prstGeom>
            <a:grpFill/>
            <a:ln w="1905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50" b="1" dirty="0" err="1" smtClean="0">
                  <a:solidFill>
                    <a:srgbClr val="0070C0"/>
                  </a:solidFill>
                </a:rPr>
                <a:t>AddEventParser</a:t>
              </a:r>
              <a:endParaRPr lang="en-SG" sz="950" b="1" dirty="0">
                <a:solidFill>
                  <a:srgbClr val="0070C0"/>
                </a:solidFill>
              </a:endParaRPr>
            </a:p>
          </p:txBody>
        </p:sp>
        <p:cxnSp>
          <p:nvCxnSpPr>
            <p:cNvPr id="150" name="Elbow Connector 149"/>
            <p:cNvCxnSpPr>
              <a:stCxn id="146" idx="1"/>
              <a:endCxn id="148" idx="3"/>
            </p:cNvCxnSpPr>
            <p:nvPr/>
          </p:nvCxnSpPr>
          <p:spPr>
            <a:xfrm flipV="1">
              <a:off x="7010399" y="935380"/>
              <a:ext cx="228601" cy="152400"/>
            </a:xfrm>
            <a:prstGeom prst="bentConnector3">
              <a:avLst/>
            </a:prstGeom>
            <a:grpFill/>
            <a:ln w="1905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51" name="Elbow Connector 150"/>
            <p:cNvCxnSpPr>
              <a:stCxn id="146" idx="1"/>
              <a:endCxn id="149" idx="3"/>
            </p:cNvCxnSpPr>
            <p:nvPr/>
          </p:nvCxnSpPr>
          <p:spPr>
            <a:xfrm>
              <a:off x="7010399" y="1087780"/>
              <a:ext cx="228601" cy="304800"/>
            </a:xfrm>
            <a:prstGeom prst="bentConnector3">
              <a:avLst>
                <a:gd name="adj1" fmla="val 50000"/>
              </a:avLst>
            </a:prstGeom>
            <a:grpFill/>
            <a:ln w="1905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</p:grpSp>
      <p:grpSp>
        <p:nvGrpSpPr>
          <p:cNvPr id="152" name="Group 151"/>
          <p:cNvGrpSpPr/>
          <p:nvPr/>
        </p:nvGrpSpPr>
        <p:grpSpPr>
          <a:xfrm>
            <a:off x="3157001" y="4225240"/>
            <a:ext cx="1414999" cy="803960"/>
            <a:chOff x="7010399" y="762000"/>
            <a:chExt cx="1414999" cy="80396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53" name="Rectangle 11"/>
            <p:cNvSpPr/>
            <p:nvPr/>
          </p:nvSpPr>
          <p:spPr>
            <a:xfrm flipH="1">
              <a:off x="7239000" y="762000"/>
              <a:ext cx="1186398" cy="346760"/>
            </a:xfrm>
            <a:prstGeom prst="rect">
              <a:avLst/>
            </a:prstGeom>
            <a:grpFill/>
            <a:ln w="1905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50" b="1" dirty="0" err="1" smtClean="0">
                  <a:solidFill>
                    <a:srgbClr val="0070C0"/>
                  </a:solidFill>
                </a:rPr>
                <a:t>EditTaskParser</a:t>
              </a:r>
              <a:endParaRPr lang="en-SG" sz="950" b="1" dirty="0">
                <a:solidFill>
                  <a:srgbClr val="0070C0"/>
                </a:solidFill>
              </a:endParaRPr>
            </a:p>
          </p:txBody>
        </p:sp>
        <p:sp>
          <p:nvSpPr>
            <p:cNvPr id="154" name="Rectangle 11"/>
            <p:cNvSpPr/>
            <p:nvPr/>
          </p:nvSpPr>
          <p:spPr>
            <a:xfrm flipH="1">
              <a:off x="7239000" y="1219200"/>
              <a:ext cx="1186398" cy="346760"/>
            </a:xfrm>
            <a:prstGeom prst="rect">
              <a:avLst/>
            </a:prstGeom>
            <a:grpFill/>
            <a:ln w="1905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50" b="1" dirty="0" err="1" smtClean="0">
                  <a:solidFill>
                    <a:srgbClr val="0070C0"/>
                  </a:solidFill>
                </a:rPr>
                <a:t>EditEventParser</a:t>
              </a:r>
              <a:endParaRPr lang="en-SG" sz="950" b="1" dirty="0">
                <a:solidFill>
                  <a:srgbClr val="0070C0"/>
                </a:solidFill>
              </a:endParaRPr>
            </a:p>
          </p:txBody>
        </p:sp>
        <p:cxnSp>
          <p:nvCxnSpPr>
            <p:cNvPr id="155" name="Elbow Connector 154"/>
            <p:cNvCxnSpPr>
              <a:endCxn id="153" idx="3"/>
            </p:cNvCxnSpPr>
            <p:nvPr/>
          </p:nvCxnSpPr>
          <p:spPr>
            <a:xfrm flipV="1">
              <a:off x="7010399" y="935380"/>
              <a:ext cx="228601" cy="228600"/>
            </a:xfrm>
            <a:prstGeom prst="bentConnector3">
              <a:avLst/>
            </a:prstGeom>
            <a:grpFill/>
            <a:ln w="1905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56" name="Elbow Connector 155"/>
            <p:cNvCxnSpPr>
              <a:endCxn id="154" idx="3"/>
            </p:cNvCxnSpPr>
            <p:nvPr/>
          </p:nvCxnSpPr>
          <p:spPr>
            <a:xfrm>
              <a:off x="7010399" y="1163980"/>
              <a:ext cx="228601" cy="228600"/>
            </a:xfrm>
            <a:prstGeom prst="bentConnector3">
              <a:avLst>
                <a:gd name="adj1" fmla="val 50000"/>
              </a:avLst>
            </a:prstGeom>
            <a:grpFill/>
            <a:ln w="1905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</p:grpSp>
      <p:sp>
        <p:nvSpPr>
          <p:cNvPr id="171" name="Rectangle 11"/>
          <p:cNvSpPr/>
          <p:nvPr/>
        </p:nvSpPr>
        <p:spPr>
          <a:xfrm flipH="1">
            <a:off x="1981200" y="4876800"/>
            <a:ext cx="1186398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70C0"/>
                </a:solidFill>
              </a:rPr>
              <a:t>. . .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173" name="Elbow Connector 172"/>
          <p:cNvCxnSpPr>
            <a:stCxn id="18" idx="2"/>
          </p:cNvCxnSpPr>
          <p:nvPr/>
        </p:nvCxnSpPr>
        <p:spPr>
          <a:xfrm rot="5400000">
            <a:off x="1646392" y="2970107"/>
            <a:ext cx="1403301" cy="1343284"/>
          </a:xfrm>
          <a:prstGeom prst="bentConnector3">
            <a:avLst>
              <a:gd name="adj1" fmla="val 34361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0" name="Elbow Connector 179"/>
          <p:cNvCxnSpPr>
            <a:endCxn id="146" idx="3"/>
          </p:cNvCxnSpPr>
          <p:nvPr/>
        </p:nvCxnSpPr>
        <p:spPr>
          <a:xfrm rot="5400000" flipH="1" flipV="1">
            <a:off x="1529191" y="3901989"/>
            <a:ext cx="588620" cy="294202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6" name="Elbow Connector 185"/>
          <p:cNvCxnSpPr>
            <a:endCxn id="171" idx="3"/>
          </p:cNvCxnSpPr>
          <p:nvPr/>
        </p:nvCxnSpPr>
        <p:spPr>
          <a:xfrm rot="16200000" flipH="1">
            <a:off x="1475410" y="4544390"/>
            <a:ext cx="706780" cy="304800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0" name="Straight Connector 189"/>
          <p:cNvCxnSpPr/>
          <p:nvPr/>
        </p:nvCxnSpPr>
        <p:spPr>
          <a:xfrm flipH="1">
            <a:off x="1676400" y="4191000"/>
            <a:ext cx="304800" cy="0"/>
          </a:xfrm>
          <a:prstGeom prst="line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2" name="Straight Connector 191"/>
          <p:cNvCxnSpPr/>
          <p:nvPr/>
        </p:nvCxnSpPr>
        <p:spPr>
          <a:xfrm flipH="1">
            <a:off x="1676400" y="4572000"/>
            <a:ext cx="304800" cy="0"/>
          </a:xfrm>
          <a:prstGeom prst="line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5" name="Isosceles Triangle 102"/>
          <p:cNvSpPr/>
          <p:nvPr/>
        </p:nvSpPr>
        <p:spPr>
          <a:xfrm rot="10800000" flipV="1">
            <a:off x="2895599" y="2971799"/>
            <a:ext cx="228600" cy="228600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990600"/>
            <a:ext cx="7643135" cy="37338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TaskBook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UniqueEventList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rgbClr val="7030A0"/>
                </a:solidFill>
              </a:rPr>
              <a:t>Event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ReadOnlyEvent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0" name="Rectangle 8"/>
          <p:cNvSpPr/>
          <p:nvPr/>
        </p:nvSpPr>
        <p:spPr>
          <a:xfrm>
            <a:off x="7712397" y="2895600"/>
            <a:ext cx="822003" cy="2286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3" name="Rectangle 8"/>
          <p:cNvSpPr/>
          <p:nvPr/>
        </p:nvSpPr>
        <p:spPr>
          <a:xfrm>
            <a:off x="7712396" y="3258423"/>
            <a:ext cx="822003" cy="23755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1" cy="34230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6" y="3581400"/>
            <a:ext cx="822003" cy="23755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Duration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1" cy="66528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5" name="Elbow Connector 44"/>
          <p:cNvCxnSpPr>
            <a:stCxn id="9" idx="3"/>
            <a:endCxn id="67" idx="0"/>
          </p:cNvCxnSpPr>
          <p:nvPr/>
        </p:nvCxnSpPr>
        <p:spPr>
          <a:xfrm rot="5400000" flipH="1" flipV="1">
            <a:off x="4345248" y="171117"/>
            <a:ext cx="209666" cy="4438601"/>
          </a:xfrm>
          <a:prstGeom prst="bentConnector3">
            <a:avLst>
              <a:gd name="adj1" fmla="val 509955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/>
          <p:nvPr/>
        </p:nvCxnSpPr>
        <p:spPr>
          <a:xfrm rot="16200000" flipH="1">
            <a:off x="6137294" y="1946294"/>
            <a:ext cx="504154" cy="175257"/>
          </a:xfrm>
          <a:prstGeom prst="bentConnector3">
            <a:avLst>
              <a:gd name="adj1" fmla="val -4413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2" name="Rectangle 8"/>
          <p:cNvSpPr/>
          <p:nvPr/>
        </p:nvSpPr>
        <p:spPr>
          <a:xfrm>
            <a:off x="4953000" y="16002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4" name="Isosceles Triangle 102"/>
          <p:cNvSpPr/>
          <p:nvPr/>
        </p:nvSpPr>
        <p:spPr>
          <a:xfrm rot="5400000" flipV="1">
            <a:off x="6101586" y="1681986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 rot="16200000">
            <a:off x="6395896" y="1681304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3" name="Flowchart: Decision 96"/>
          <p:cNvSpPr/>
          <p:nvPr/>
        </p:nvSpPr>
        <p:spPr>
          <a:xfrm>
            <a:off x="7010400" y="236220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4" name="Rectangle 8"/>
          <p:cNvSpPr/>
          <p:nvPr/>
        </p:nvSpPr>
        <p:spPr>
          <a:xfrm>
            <a:off x="7696200" y="1676400"/>
            <a:ext cx="822003" cy="2286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7" name="Rectangle 8"/>
          <p:cNvSpPr/>
          <p:nvPr/>
        </p:nvSpPr>
        <p:spPr>
          <a:xfrm>
            <a:off x="7696199" y="2039223"/>
            <a:ext cx="822003" cy="23755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Deadline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2" name="Elbow Connector 81"/>
          <p:cNvCxnSpPr>
            <a:stCxn id="73" idx="3"/>
            <a:endCxn id="77" idx="1"/>
          </p:cNvCxnSpPr>
          <p:nvPr/>
        </p:nvCxnSpPr>
        <p:spPr>
          <a:xfrm flipV="1">
            <a:off x="7246448" y="2158000"/>
            <a:ext cx="449751" cy="29089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7" name="Rectangle 8"/>
          <p:cNvSpPr/>
          <p:nvPr/>
        </p:nvSpPr>
        <p:spPr>
          <a:xfrm>
            <a:off x="7696199" y="2362200"/>
            <a:ext cx="822003" cy="23755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8" name="Elbow Connector 87"/>
          <p:cNvCxnSpPr>
            <a:stCxn id="73" idx="3"/>
            <a:endCxn id="87" idx="1"/>
          </p:cNvCxnSpPr>
          <p:nvPr/>
        </p:nvCxnSpPr>
        <p:spPr>
          <a:xfrm>
            <a:off x="7246448" y="2448890"/>
            <a:ext cx="449751" cy="3208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2" name="Elbow Connector 31"/>
          <p:cNvCxnSpPr>
            <a:endCxn id="74" idx="1"/>
          </p:cNvCxnSpPr>
          <p:nvPr/>
        </p:nvCxnSpPr>
        <p:spPr>
          <a:xfrm rot="5400000" flipH="1" flipV="1">
            <a:off x="7372350" y="1885950"/>
            <a:ext cx="419100" cy="228600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5" name="Elbow Connector 34"/>
          <p:cNvCxnSpPr>
            <a:stCxn id="78" idx="3"/>
            <a:endCxn id="80" idx="1"/>
          </p:cNvCxnSpPr>
          <p:nvPr/>
        </p:nvCxnSpPr>
        <p:spPr>
          <a:xfrm flipV="1">
            <a:off x="7277995" y="3009900"/>
            <a:ext cx="434402" cy="249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0" name="Rectangle 8"/>
          <p:cNvSpPr/>
          <p:nvPr/>
        </p:nvSpPr>
        <p:spPr>
          <a:xfrm>
            <a:off x="7696200" y="1295400"/>
            <a:ext cx="822003" cy="2286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1" name="Rectangle 8"/>
          <p:cNvSpPr/>
          <p:nvPr/>
        </p:nvSpPr>
        <p:spPr>
          <a:xfrm>
            <a:off x="7712397" y="3962400"/>
            <a:ext cx="822003" cy="2286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37" name="Elbow Connector 36"/>
          <p:cNvCxnSpPr>
            <a:endCxn id="90" idx="1"/>
          </p:cNvCxnSpPr>
          <p:nvPr/>
        </p:nvCxnSpPr>
        <p:spPr>
          <a:xfrm rot="5400000" flipH="1" flipV="1">
            <a:off x="7296150" y="1581150"/>
            <a:ext cx="571500" cy="228600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0" name="Elbow Connector 39"/>
          <p:cNvCxnSpPr>
            <a:stCxn id="78" idx="3"/>
            <a:endCxn id="91" idx="1"/>
          </p:cNvCxnSpPr>
          <p:nvPr/>
        </p:nvCxnSpPr>
        <p:spPr>
          <a:xfrm>
            <a:off x="7277995" y="3034891"/>
            <a:ext cx="434402" cy="104180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066800" y="2133600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TaskBookStorage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XmlTaskBook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TaskBook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66" idx="3"/>
            <a:endCxn id="73" idx="1"/>
          </p:cNvCxnSpPr>
          <p:nvPr/>
        </p:nvCxnSpPr>
        <p:spPr>
          <a:xfrm>
            <a:off x="7220507" y="3333790"/>
            <a:ext cx="323293" cy="26859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543800" y="3429000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543800" y="2819400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XmlAdaptedEvent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2992780"/>
            <a:ext cx="323293" cy="34101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81000"/>
            <a:ext cx="9144000" cy="6477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latin typeface="+mj-lt"/>
                <a:ea typeface="Adobe Heiti Std R" panose="020B0400000000000000" pitchFamily="34" charset="-128"/>
              </a:rPr>
              <a:t>d</a:t>
            </a:r>
            <a:r>
              <a:rPr lang="en-SG" sz="1600" dirty="0" smtClean="0">
                <a:latin typeface="+mj-lt"/>
                <a:ea typeface="Adobe Heiti Std R" panose="020B0400000000000000" pitchFamily="34" charset="-128"/>
              </a:rPr>
              <a:t>owat!</a:t>
            </a:r>
            <a:endParaRPr lang="en-SG" sz="1600" dirty="0">
              <a:latin typeface="+mj-lt"/>
              <a:ea typeface="Adobe Heiti Std R" panose="020B0400000000000000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86800" y="0"/>
            <a:ext cx="3810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Multiply 4"/>
          <p:cNvSpPr/>
          <p:nvPr/>
        </p:nvSpPr>
        <p:spPr>
          <a:xfrm>
            <a:off x="8763000" y="76200"/>
            <a:ext cx="228600" cy="228600"/>
          </a:xfrm>
          <a:prstGeom prst="mathMultipl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8305800" y="76200"/>
            <a:ext cx="228600" cy="152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Minus 6"/>
          <p:cNvSpPr/>
          <p:nvPr/>
        </p:nvSpPr>
        <p:spPr>
          <a:xfrm>
            <a:off x="8001000" y="152400"/>
            <a:ext cx="228600" cy="45719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/>
          <p:cNvSpPr txBox="1"/>
          <p:nvPr/>
        </p:nvSpPr>
        <p:spPr>
          <a:xfrm>
            <a:off x="76200" y="381000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>
                <a:solidFill>
                  <a:schemeClr val="bg1"/>
                </a:solidFill>
              </a:rPr>
              <a:t>File     Help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" y="685800"/>
            <a:ext cx="8991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400" dirty="0" smtClean="0">
                <a:solidFill>
                  <a:schemeClr val="bg1">
                    <a:lumMod val="75000"/>
                  </a:schemeClr>
                </a:solidFill>
              </a:rPr>
              <a:t>Enter command here…</a:t>
            </a:r>
            <a:endParaRPr lang="en-SG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" y="1219200"/>
            <a:ext cx="89916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1400" dirty="0" smtClean="0">
                <a:solidFill>
                  <a:schemeClr val="tx1"/>
                </a:solidFill>
              </a:rPr>
              <a:t>Added </a:t>
            </a:r>
            <a:r>
              <a:rPr lang="en-SG" sz="1400" dirty="0" smtClean="0">
                <a:solidFill>
                  <a:srgbClr val="00B0F0"/>
                </a:solidFill>
              </a:rPr>
              <a:t>Task</a:t>
            </a:r>
            <a:r>
              <a:rPr lang="en-SG" sz="1400" dirty="0" smtClean="0">
                <a:solidFill>
                  <a:schemeClr val="tx1"/>
                </a:solidFill>
              </a:rPr>
              <a:t>: CS2103 Project </a:t>
            </a:r>
            <a:r>
              <a:rPr lang="en-SG" sz="1400" dirty="0" smtClean="0">
                <a:solidFill>
                  <a:srgbClr val="00B0F0"/>
                </a:solidFill>
              </a:rPr>
              <a:t>Desc</a:t>
            </a:r>
            <a:r>
              <a:rPr lang="en-SG" sz="1400" dirty="0" smtClean="0">
                <a:solidFill>
                  <a:schemeClr val="tx1"/>
                </a:solidFill>
              </a:rPr>
              <a:t>: Complete v0.0 </a:t>
            </a:r>
            <a:r>
              <a:rPr lang="en-SG" sz="1400" dirty="0" smtClean="0">
                <a:solidFill>
                  <a:srgbClr val="00B0F0"/>
                </a:solidFill>
              </a:rPr>
              <a:t>By</a:t>
            </a:r>
            <a:r>
              <a:rPr lang="en-SG" sz="1400" dirty="0" smtClean="0">
                <a:solidFill>
                  <a:schemeClr val="tx1"/>
                </a:solidFill>
              </a:rPr>
              <a:t>: 7-10-16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48200" y="2438400"/>
            <a:ext cx="4419600" cy="4343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u="sng" dirty="0" smtClean="0">
                <a:solidFill>
                  <a:schemeClr val="accent3">
                    <a:lumMod val="75000"/>
                  </a:schemeClr>
                </a:solidFill>
              </a:rPr>
              <a:t>Event </a:t>
            </a:r>
            <a:r>
              <a:rPr lang="en-SG" u="sng" dirty="0">
                <a:solidFill>
                  <a:schemeClr val="accent3">
                    <a:lumMod val="75000"/>
                  </a:schemeClr>
                </a:solidFill>
              </a:rPr>
              <a:t>List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24400" y="2819400"/>
            <a:ext cx="4267200" cy="6858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SG" sz="1600" dirty="0">
                <a:solidFill>
                  <a:schemeClr val="tx1"/>
                </a:solidFill>
              </a:rPr>
              <a:t> </a:t>
            </a:r>
            <a:r>
              <a:rPr lang="en-SG" sz="1600" dirty="0" smtClean="0">
                <a:solidFill>
                  <a:schemeClr val="tx1"/>
                </a:solidFill>
              </a:rPr>
              <a:t>High School Gathering</a:t>
            </a:r>
            <a:endParaRPr lang="en-SG" sz="1600" dirty="0">
              <a:solidFill>
                <a:schemeClr val="tx1"/>
              </a:solidFill>
            </a:endParaRPr>
          </a:p>
          <a:p>
            <a:r>
              <a:rPr lang="en-SG" sz="1100" dirty="0" smtClean="0">
                <a:solidFill>
                  <a:schemeClr val="accent3">
                    <a:lumMod val="75000"/>
                  </a:schemeClr>
                </a:solidFill>
              </a:rPr>
              <a:t>Desc</a:t>
            </a:r>
            <a:r>
              <a:rPr lang="en-SG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</a:t>
            </a:r>
            <a:r>
              <a:rPr lang="en-SG" sz="1100" dirty="0" smtClean="0">
                <a:solidFill>
                  <a:schemeClr val="tx1"/>
                </a:solidFill>
              </a:rPr>
              <a:t>Bugis Nando’s at 7pm</a:t>
            </a:r>
          </a:p>
          <a:p>
            <a:r>
              <a:rPr lang="en-SG" sz="1100" dirty="0" smtClean="0">
                <a:solidFill>
                  <a:schemeClr val="accent3">
                    <a:lumMod val="75000"/>
                  </a:schemeClr>
                </a:solidFill>
              </a:rPr>
              <a:t>From </a:t>
            </a:r>
            <a:r>
              <a:rPr lang="en-SG" sz="1100" dirty="0" smtClean="0"/>
              <a:t>   </a:t>
            </a:r>
            <a:r>
              <a:rPr lang="en-SG" sz="1100" dirty="0" smtClean="0">
                <a:solidFill>
                  <a:schemeClr val="tx1"/>
                </a:solidFill>
              </a:rPr>
              <a:t>20-10-16      </a:t>
            </a:r>
            <a:r>
              <a:rPr lang="en-SG" sz="1100" dirty="0">
                <a:solidFill>
                  <a:schemeClr val="accent3">
                    <a:lumMod val="75000"/>
                  </a:schemeClr>
                </a:solidFill>
              </a:rPr>
              <a:t>to</a:t>
            </a:r>
            <a:r>
              <a:rPr lang="en-SG" sz="1100" dirty="0" smtClean="0">
                <a:solidFill>
                  <a:schemeClr val="tx1"/>
                </a:solidFill>
              </a:rPr>
              <a:t>       20-10-16</a:t>
            </a:r>
            <a:endParaRPr lang="en-SG" sz="1100" dirty="0"/>
          </a:p>
        </p:txBody>
      </p:sp>
      <p:sp>
        <p:nvSpPr>
          <p:cNvPr id="11" name="Rectangle 10"/>
          <p:cNvSpPr/>
          <p:nvPr/>
        </p:nvSpPr>
        <p:spPr>
          <a:xfrm>
            <a:off x="76200" y="2438400"/>
            <a:ext cx="4495800" cy="434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Task List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2400" y="2819400"/>
            <a:ext cx="4343400" cy="68580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SG" sz="1600" dirty="0" smtClean="0">
                <a:solidFill>
                  <a:schemeClr val="tx1"/>
                </a:solidFill>
              </a:rPr>
              <a:t>  Sociology Essay</a:t>
            </a:r>
          </a:p>
          <a:p>
            <a:r>
              <a:rPr lang="en-SG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By</a:t>
            </a:r>
            <a:r>
              <a:rPr lang="en-SG" sz="1100" dirty="0" smtClean="0"/>
              <a:t>         </a:t>
            </a:r>
            <a:r>
              <a:rPr lang="en-SG" sz="1100" dirty="0" smtClean="0">
                <a:solidFill>
                  <a:schemeClr val="tx1"/>
                </a:solidFill>
              </a:rPr>
              <a:t>20-10-16</a:t>
            </a:r>
            <a:endParaRPr lang="en-SG" sz="11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2400" y="3581400"/>
            <a:ext cx="4343400" cy="68580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2"/>
            </a:pPr>
            <a:r>
              <a:rPr lang="en-SG" sz="1600" dirty="0" smtClean="0">
                <a:solidFill>
                  <a:schemeClr val="tx1"/>
                </a:solidFill>
              </a:rPr>
              <a:t>  CS2103 Project</a:t>
            </a:r>
            <a:endParaRPr lang="en-SG" sz="1600" dirty="0">
              <a:solidFill>
                <a:schemeClr val="tx1"/>
              </a:solidFill>
            </a:endParaRPr>
          </a:p>
          <a:p>
            <a:r>
              <a:rPr lang="en-SG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Desc</a:t>
            </a:r>
            <a:r>
              <a:rPr lang="en-SG" sz="1100" dirty="0" smtClean="0"/>
              <a:t>     </a:t>
            </a:r>
            <a:r>
              <a:rPr lang="en-SG" sz="1100" dirty="0" smtClean="0">
                <a:solidFill>
                  <a:schemeClr val="tx1"/>
                </a:solidFill>
              </a:rPr>
              <a:t>Complete v0.0</a:t>
            </a:r>
          </a:p>
          <a:p>
            <a:r>
              <a:rPr lang="en-SG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By</a:t>
            </a:r>
            <a:r>
              <a:rPr lang="en-SG" sz="1100" dirty="0" smtClean="0"/>
              <a:t>         </a:t>
            </a:r>
            <a:r>
              <a:rPr lang="en-SG" sz="1100" dirty="0" smtClean="0">
                <a:solidFill>
                  <a:schemeClr val="tx1"/>
                </a:solidFill>
              </a:rPr>
              <a:t>20-10-16</a:t>
            </a:r>
            <a:endParaRPr lang="en-SG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225</Words>
  <Application>Microsoft Office PowerPoint</Application>
  <PresentationFormat>On-screen Show (4:3)</PresentationFormat>
  <Paragraphs>136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Adobe Heiti Std R</vt:lpstr>
      <vt:lpstr>Arial</vt:lpstr>
      <vt:lpstr>Calibri</vt:lpstr>
      <vt:lpstr>Office Theme</vt:lpstr>
      <vt:lpstr>dowat!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KiANMiNG Phua</cp:lastModifiedBy>
  <cp:revision>73</cp:revision>
  <dcterms:created xsi:type="dcterms:W3CDTF">2016-07-22T14:33:02Z</dcterms:created>
  <dcterms:modified xsi:type="dcterms:W3CDTF">2016-10-04T11:58:17Z</dcterms:modified>
</cp:coreProperties>
</file>