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6"/>
    <p:restoredTop sz="94666"/>
  </p:normalViewPr>
  <p:slideViewPr>
    <p:cSldViewPr showGuides="1">
      <p:cViewPr>
        <p:scale>
          <a:sx n="130" d="100"/>
          <a:sy n="130" d="100"/>
        </p:scale>
        <p:origin x="888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TARS – Task And Remember Stuff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 </a:t>
            </a:r>
            <a:r>
              <a:rPr lang="en-US" sz="1400" dirty="0"/>
              <a:t>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smtClean="0">
                <a:solidFill>
                  <a:srgbClr val="0070C0"/>
                </a:solidFill>
              </a:rPr>
              <a:t>del </a:t>
            </a:r>
            <a:r>
              <a:rPr lang="en-US" sz="1400" dirty="0">
                <a:solidFill>
                  <a:srgbClr val="0070C0"/>
                </a:solidFill>
              </a:rPr>
              <a:t>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TarsChangedEvent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TarsChangedEvent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handleTarsChangedEvent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handleTarsChangedEvent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644735" y="533400"/>
            <a:ext cx="6594265" cy="4495799"/>
            <a:chOff x="644735" y="533400"/>
            <a:chExt cx="6594265" cy="4495799"/>
          </a:xfrm>
        </p:grpSpPr>
        <p:sp>
          <p:nvSpPr>
            <p:cNvPr id="63" name="Rectangle 65"/>
            <p:cNvSpPr/>
            <p:nvPr/>
          </p:nvSpPr>
          <p:spPr>
            <a:xfrm>
              <a:off x="1217465" y="533400"/>
              <a:ext cx="6021535" cy="4495799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3">
                      <a:lumMod val="75000"/>
                    </a:schemeClr>
                  </a:solidFill>
                </a:rPr>
                <a:t>UI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5" name="Rectangle 8"/>
            <p:cNvSpPr/>
            <p:nvPr/>
          </p:nvSpPr>
          <p:spPr>
            <a:xfrm>
              <a:off x="2095948" y="1426821"/>
              <a:ext cx="1093635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MainWindow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6" name="Rectangle 11"/>
            <p:cNvSpPr/>
            <p:nvPr/>
          </p:nvSpPr>
          <p:spPr>
            <a:xfrm>
              <a:off x="2592528" y="2264761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CommandBox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7" name="Rectangle 62"/>
            <p:cNvSpPr/>
            <p:nvPr/>
          </p:nvSpPr>
          <p:spPr>
            <a:xfrm>
              <a:off x="2092842" y="856525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68" name="Elbow Connector 63"/>
            <p:cNvCxnSpPr>
              <a:stCxn id="67" idx="2"/>
              <a:endCxn id="65" idx="0"/>
            </p:cNvCxnSpPr>
            <p:nvPr/>
          </p:nvCxnSpPr>
          <p:spPr>
            <a:xfrm rot="16200000" flipH="1">
              <a:off x="2529445" y="1313500"/>
              <a:ext cx="223536" cy="31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9" name="Isosceles Triangle 102"/>
            <p:cNvSpPr/>
            <p:nvPr/>
          </p:nvSpPr>
          <p:spPr>
            <a:xfrm rot="10800000" flipV="1">
              <a:off x="5955726" y="1196077"/>
              <a:ext cx="270504" cy="175523"/>
            </a:xfrm>
            <a:prstGeom prst="triangle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70" name="Elbow Connector 122"/>
            <p:cNvCxnSpPr/>
            <p:nvPr/>
          </p:nvCxnSpPr>
          <p:spPr>
            <a:xfrm flipV="1">
              <a:off x="644735" y="2991937"/>
              <a:ext cx="68490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Rectangle 65"/>
            <p:cNvSpPr/>
            <p:nvPr/>
          </p:nvSpPr>
          <p:spPr>
            <a:xfrm rot="16200000">
              <a:off x="5703829" y="1550478"/>
              <a:ext cx="2362201" cy="3280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Logic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11"/>
            <p:cNvSpPr/>
            <p:nvPr/>
          </p:nvSpPr>
          <p:spPr>
            <a:xfrm>
              <a:off x="2592527" y="4648200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StatusBarFooter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6" name="Rectangle 11"/>
            <p:cNvSpPr/>
            <p:nvPr/>
          </p:nvSpPr>
          <p:spPr>
            <a:xfrm>
              <a:off x="2592526" y="287680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TaskListPanel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8" name="Rectangle 11"/>
            <p:cNvSpPr/>
            <p:nvPr/>
          </p:nvSpPr>
          <p:spPr>
            <a:xfrm>
              <a:off x="3839323" y="3113650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TaskCard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0" name="Flowchart: Decision 79"/>
            <p:cNvSpPr/>
            <p:nvPr/>
          </p:nvSpPr>
          <p:spPr>
            <a:xfrm>
              <a:off x="2324548" y="1792053"/>
              <a:ext cx="183156" cy="161573"/>
            </a:xfrm>
            <a:prstGeom prst="flowChartDecisio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1" name="Elbow Connector 63"/>
            <p:cNvCxnSpPr>
              <a:stCxn id="80" idx="2"/>
              <a:endCxn id="66" idx="1"/>
            </p:cNvCxnSpPr>
            <p:nvPr/>
          </p:nvCxnSpPr>
          <p:spPr>
            <a:xfrm rot="16200000" flipH="1">
              <a:off x="2289549" y="2080203"/>
              <a:ext cx="429556" cy="176402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2" name="Rectangle 11"/>
            <p:cNvSpPr/>
            <p:nvPr/>
          </p:nvSpPr>
          <p:spPr>
            <a:xfrm>
              <a:off x="3759694" y="2502562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ResultsDisplay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84" name="Elbow Connector 63"/>
            <p:cNvCxnSpPr>
              <a:stCxn id="80" idx="2"/>
              <a:endCxn id="76" idx="1"/>
            </p:cNvCxnSpPr>
            <p:nvPr/>
          </p:nvCxnSpPr>
          <p:spPr>
            <a:xfrm rot="16200000" flipH="1">
              <a:off x="1983524" y="2386228"/>
              <a:ext cx="1041604" cy="176400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5" name="Elbow Connector 63"/>
            <p:cNvCxnSpPr>
              <a:stCxn id="80" idx="2"/>
              <a:endCxn id="72" idx="1"/>
            </p:cNvCxnSpPr>
            <p:nvPr/>
          </p:nvCxnSpPr>
          <p:spPr>
            <a:xfrm rot="16200000" flipH="1">
              <a:off x="1097829" y="3271922"/>
              <a:ext cx="2812995" cy="176401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7" name="Rectangle 62"/>
            <p:cNvSpPr/>
            <p:nvPr/>
          </p:nvSpPr>
          <p:spPr>
            <a:xfrm>
              <a:off x="5704957" y="856524"/>
              <a:ext cx="772043" cy="346760"/>
            </a:xfrm>
            <a:prstGeom prst="rect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{abstract}</a:t>
              </a:r>
              <a:b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</a:br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UiPart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89" name="Elbow Connector 63"/>
            <p:cNvCxnSpPr>
              <a:stCxn id="82" idx="3"/>
              <a:endCxn id="69" idx="3"/>
            </p:cNvCxnSpPr>
            <p:nvPr/>
          </p:nvCxnSpPr>
          <p:spPr>
            <a:xfrm flipV="1">
              <a:off x="4800600" y="1371600"/>
              <a:ext cx="1290378" cy="1249383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0" name="Elbow Connector 63"/>
            <p:cNvCxnSpPr>
              <a:stCxn id="69" idx="3"/>
              <a:endCxn id="78" idx="3"/>
            </p:cNvCxnSpPr>
            <p:nvPr/>
          </p:nvCxnSpPr>
          <p:spPr>
            <a:xfrm rot="5400000">
              <a:off x="4555369" y="1696461"/>
              <a:ext cx="1860471" cy="1210749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2" name="Elbow Connector 63"/>
            <p:cNvCxnSpPr>
              <a:stCxn id="65" idx="3"/>
              <a:endCxn id="69" idx="3"/>
            </p:cNvCxnSpPr>
            <p:nvPr/>
          </p:nvCxnSpPr>
          <p:spPr>
            <a:xfrm flipV="1">
              <a:off x="3189583" y="1371600"/>
              <a:ext cx="2901395" cy="228601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3" name="Elbow Connector 63"/>
            <p:cNvCxnSpPr>
              <a:stCxn id="69" idx="3"/>
              <a:endCxn id="72" idx="3"/>
            </p:cNvCxnSpPr>
            <p:nvPr/>
          </p:nvCxnSpPr>
          <p:spPr>
            <a:xfrm rot="5400000">
              <a:off x="3191060" y="1866702"/>
              <a:ext cx="3395021" cy="240481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4" name="Rectangle 62"/>
            <p:cNvSpPr/>
            <p:nvPr/>
          </p:nvSpPr>
          <p:spPr>
            <a:xfrm>
              <a:off x="3657600" y="856525"/>
              <a:ext cx="1031399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UiPartLoader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95" name="Elbow Connector 94"/>
            <p:cNvCxnSpPr>
              <a:stCxn id="67" idx="0"/>
            </p:cNvCxnSpPr>
            <p:nvPr/>
          </p:nvCxnSpPr>
          <p:spPr>
            <a:xfrm rot="5400000" flipH="1" flipV="1">
              <a:off x="4594921" y="-1269460"/>
              <a:ext cx="170724" cy="4081246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3198609" y="1029905"/>
              <a:ext cx="484448" cy="230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Straight Arrow Connector 96"/>
            <p:cNvCxnSpPr>
              <a:stCxn id="94" idx="3"/>
              <a:endCxn id="87" idx="1"/>
            </p:cNvCxnSpPr>
            <p:nvPr/>
          </p:nvCxnSpPr>
          <p:spPr>
            <a:xfrm flipV="1">
              <a:off x="4688999" y="1029904"/>
              <a:ext cx="1015958" cy="1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Rectangle 65"/>
            <p:cNvSpPr/>
            <p:nvPr/>
          </p:nvSpPr>
          <p:spPr>
            <a:xfrm rot="16200000">
              <a:off x="5985139" y="3874576"/>
              <a:ext cx="1828800" cy="32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62"/>
            <p:cNvSpPr/>
            <p:nvPr/>
          </p:nvSpPr>
          <p:spPr>
            <a:xfrm rot="16200000">
              <a:off x="956202" y="1946803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01" name="Isosceles Triangle 102"/>
            <p:cNvSpPr/>
            <p:nvPr/>
          </p:nvSpPr>
          <p:spPr>
            <a:xfrm flipV="1">
              <a:off x="1367767" y="1371602"/>
              <a:ext cx="270504" cy="175523"/>
            </a:xfrm>
            <a:prstGeom prst="triangl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02" name="Elbow Connector 63"/>
            <p:cNvCxnSpPr>
              <a:stCxn id="67" idx="1"/>
              <a:endCxn id="101" idx="3"/>
            </p:cNvCxnSpPr>
            <p:nvPr/>
          </p:nvCxnSpPr>
          <p:spPr>
            <a:xfrm rot="10800000" flipV="1">
              <a:off x="1503020" y="1029904"/>
              <a:ext cx="589823" cy="341697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3" name="Elbow Connector 102"/>
            <p:cNvCxnSpPr>
              <a:stCxn id="66" idx="2"/>
              <a:endCxn id="82" idx="1"/>
            </p:cNvCxnSpPr>
            <p:nvPr/>
          </p:nvCxnSpPr>
          <p:spPr>
            <a:xfrm rot="16200000" flipH="1">
              <a:off x="3389830" y="2251118"/>
              <a:ext cx="119381" cy="620348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4" name="Elbow Connector 63"/>
            <p:cNvCxnSpPr>
              <a:stCxn id="69" idx="3"/>
              <a:endCxn id="66" idx="3"/>
            </p:cNvCxnSpPr>
            <p:nvPr/>
          </p:nvCxnSpPr>
          <p:spPr>
            <a:xfrm rot="5400000">
              <a:off x="4382780" y="674984"/>
              <a:ext cx="1011582" cy="2404815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5" name="Elbow Connector 104"/>
            <p:cNvCxnSpPr>
              <a:stCxn id="76" idx="2"/>
              <a:endCxn id="78" idx="1"/>
            </p:cNvCxnSpPr>
            <p:nvPr/>
          </p:nvCxnSpPr>
          <p:spPr>
            <a:xfrm rot="16200000" flipH="1">
              <a:off x="3430123" y="2822870"/>
              <a:ext cx="118421" cy="69997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6" name="Elbow Connector 63"/>
            <p:cNvCxnSpPr>
              <a:stCxn id="69" idx="3"/>
              <a:endCxn id="76" idx="3"/>
            </p:cNvCxnSpPr>
            <p:nvPr/>
          </p:nvCxnSpPr>
          <p:spPr>
            <a:xfrm rot="5400000">
              <a:off x="4076755" y="981007"/>
              <a:ext cx="1623630" cy="2404817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435896" y="1981201"/>
              <a:ext cx="229325" cy="16656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3687515" y="2066803"/>
              <a:ext cx="3048000" cy="20320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31573" y="3573739"/>
              <a:ext cx="229325" cy="16006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reeform 112"/>
            <p:cNvSpPr/>
            <p:nvPr/>
          </p:nvSpPr>
          <p:spPr>
            <a:xfrm flipV="1">
              <a:off x="4114799" y="3327400"/>
              <a:ext cx="2642195" cy="10160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4" name="Rectangle 11"/>
            <p:cNvSpPr/>
            <p:nvPr/>
          </p:nvSpPr>
          <p:spPr>
            <a:xfrm>
              <a:off x="2592526" y="3391885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TabPane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15" name="Elbow Connector 63"/>
            <p:cNvCxnSpPr>
              <a:stCxn id="80" idx="2"/>
              <a:endCxn id="114" idx="1"/>
            </p:cNvCxnSpPr>
            <p:nvPr/>
          </p:nvCxnSpPr>
          <p:spPr>
            <a:xfrm rot="16200000" flipH="1">
              <a:off x="1725986" y="2643766"/>
              <a:ext cx="1556680" cy="176400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2" name="Rectangle 11"/>
            <p:cNvSpPr/>
            <p:nvPr/>
          </p:nvSpPr>
          <p:spPr>
            <a:xfrm>
              <a:off x="3727239" y="3647009"/>
              <a:ext cx="1166734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RsvTaskListPanel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23" name="Rectangle 11"/>
            <p:cNvSpPr/>
            <p:nvPr/>
          </p:nvSpPr>
          <p:spPr>
            <a:xfrm>
              <a:off x="3709637" y="4013202"/>
              <a:ext cx="1166734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Help 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24" name="Rectangle 11"/>
            <p:cNvSpPr/>
            <p:nvPr/>
          </p:nvSpPr>
          <p:spPr>
            <a:xfrm>
              <a:off x="3719162" y="4368464"/>
              <a:ext cx="1166734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Overview 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25" name="Elbow Connector 124"/>
            <p:cNvCxnSpPr>
              <a:stCxn id="114" idx="2"/>
              <a:endCxn id="122" idx="1"/>
            </p:cNvCxnSpPr>
            <p:nvPr/>
          </p:nvCxnSpPr>
          <p:spPr>
            <a:xfrm rot="16200000" flipH="1">
              <a:off x="3364939" y="3403130"/>
              <a:ext cx="136704" cy="587895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26" name="Elbow Connector 125"/>
            <p:cNvCxnSpPr>
              <a:stCxn id="114" idx="2"/>
              <a:endCxn id="123" idx="1"/>
            </p:cNvCxnSpPr>
            <p:nvPr/>
          </p:nvCxnSpPr>
          <p:spPr>
            <a:xfrm rot="16200000" flipH="1">
              <a:off x="3173042" y="3595027"/>
              <a:ext cx="502897" cy="570293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27" name="Elbow Connector 126"/>
            <p:cNvCxnSpPr>
              <a:stCxn id="114" idx="2"/>
              <a:endCxn id="124" idx="1"/>
            </p:cNvCxnSpPr>
            <p:nvPr/>
          </p:nvCxnSpPr>
          <p:spPr>
            <a:xfrm rot="16200000" flipH="1">
              <a:off x="3000174" y="3767896"/>
              <a:ext cx="858159" cy="579818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8" name="Rectangle 11"/>
            <p:cNvSpPr/>
            <p:nvPr/>
          </p:nvSpPr>
          <p:spPr>
            <a:xfrm>
              <a:off x="5117575" y="3649359"/>
              <a:ext cx="90222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RsvTaskCard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29" name="Elbow Connector 128"/>
            <p:cNvCxnSpPr>
              <a:stCxn id="122" idx="3"/>
              <a:endCxn id="128" idx="1"/>
            </p:cNvCxnSpPr>
            <p:nvPr/>
          </p:nvCxnSpPr>
          <p:spPr>
            <a:xfrm>
              <a:off x="4893973" y="3765430"/>
              <a:ext cx="223602" cy="23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0" name="Elbow Connector 63"/>
            <p:cNvCxnSpPr>
              <a:stCxn id="69" idx="3"/>
              <a:endCxn id="128" idx="3"/>
            </p:cNvCxnSpPr>
            <p:nvPr/>
          </p:nvCxnSpPr>
          <p:spPr>
            <a:xfrm rot="5400000">
              <a:off x="4857299" y="2534101"/>
              <a:ext cx="2396180" cy="71178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3" name="Freeform 132"/>
            <p:cNvSpPr/>
            <p:nvPr/>
          </p:nvSpPr>
          <p:spPr>
            <a:xfrm flipV="1">
              <a:off x="5494941" y="3886200"/>
              <a:ext cx="1262053" cy="166428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34" name="Elbow Connector 63"/>
            <p:cNvCxnSpPr>
              <a:stCxn id="69" idx="3"/>
              <a:endCxn id="124" idx="3"/>
            </p:cNvCxnSpPr>
            <p:nvPr/>
          </p:nvCxnSpPr>
          <p:spPr>
            <a:xfrm rot="5400000">
              <a:off x="3930795" y="2326701"/>
              <a:ext cx="3115285" cy="1205082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5" name="Freeform 134"/>
            <p:cNvSpPr/>
            <p:nvPr/>
          </p:nvSpPr>
          <p:spPr>
            <a:xfrm flipV="1">
              <a:off x="4640280" y="4590795"/>
              <a:ext cx="2116714" cy="10984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36" name="Elbow Connector 63"/>
            <p:cNvCxnSpPr>
              <a:stCxn id="69" idx="3"/>
              <a:endCxn id="123" idx="3"/>
            </p:cNvCxnSpPr>
            <p:nvPr/>
          </p:nvCxnSpPr>
          <p:spPr>
            <a:xfrm rot="5400000">
              <a:off x="4103664" y="2144308"/>
              <a:ext cx="2760023" cy="1214607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762000" y="1296451"/>
            <a:ext cx="7924799" cy="358034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10677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7363575" y="322176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ClearCommand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295400" y="429890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3" y="2280156"/>
            <a:ext cx="2575908" cy="2045054"/>
          </a:xfrm>
          <a:prstGeom prst="bentConnector3">
            <a:avLst>
              <a:gd name="adj1" fmla="val 4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884911" y="4403156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379579" y="2280156"/>
            <a:ext cx="716369" cy="12700"/>
          </a:xfrm>
          <a:prstGeom prst="bentConnector3">
            <a:avLst>
              <a:gd name="adj1" fmla="val 52745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762001" y="5082155"/>
            <a:ext cx="7924798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7364565" y="360951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7364564" y="440525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151100" y="431469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6107925" y="4490918"/>
            <a:ext cx="1256639" cy="8772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6107925" y="3782896"/>
            <a:ext cx="1256640" cy="70802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2812945" y="4300452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389035" y="4472281"/>
            <a:ext cx="423910" cy="155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/>
          <p:nvPr/>
        </p:nvCxnSpPr>
        <p:spPr>
          <a:xfrm>
            <a:off x="5537121" y="464566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651402" y="2354638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052464" y="3081711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187716" y="3257235"/>
            <a:ext cx="107684" cy="121504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67" idx="1"/>
          </p:cNvCxnSpPr>
          <p:nvPr/>
        </p:nvCxnSpPr>
        <p:spPr>
          <a:xfrm>
            <a:off x="3398395" y="4473832"/>
            <a:ext cx="682027" cy="142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/>
          <p:nvPr/>
        </p:nvCxnSpPr>
        <p:spPr>
          <a:xfrm flipH="1">
            <a:off x="1869013" y="465054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605630" y="2528018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/>
          <p:nvPr/>
        </p:nvCxnSpPr>
        <p:spPr>
          <a:xfrm rot="16200000" flipH="1">
            <a:off x="3744558" y="2459343"/>
            <a:ext cx="15789" cy="3694904"/>
          </a:xfrm>
          <a:prstGeom prst="bentConnector3">
            <a:avLst>
              <a:gd name="adj1" fmla="val -103494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3848293" y="2471677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070304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19812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0800" y="425723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330713" y="4546738"/>
            <a:ext cx="707887" cy="230832"/>
            <a:chOff x="2775227" y="807932"/>
            <a:chExt cx="707887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75227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7368290" y="40017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6107925" y="4175178"/>
            <a:ext cx="1260365" cy="31574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62"/>
          <p:cNvSpPr/>
          <p:nvPr/>
        </p:nvSpPr>
        <p:spPr>
          <a:xfrm>
            <a:off x="5941016" y="1983386"/>
            <a:ext cx="837741" cy="53279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Undoable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7" name="Rectangle 11"/>
          <p:cNvSpPr/>
          <p:nvPr/>
        </p:nvSpPr>
        <p:spPr>
          <a:xfrm flipH="1">
            <a:off x="7345290" y="1563142"/>
            <a:ext cx="1106527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Isosceles Triangle 102"/>
          <p:cNvSpPr/>
          <p:nvPr/>
        </p:nvSpPr>
        <p:spPr>
          <a:xfrm rot="5400000" flipV="1">
            <a:off x="6731267" y="2162024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 flipH="1">
            <a:off x="7358183" y="239644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9" name="Elbow Connector 63"/>
          <p:cNvCxnSpPr>
            <a:stCxn id="47" idx="3"/>
            <a:endCxn id="58" idx="3"/>
          </p:cNvCxnSpPr>
          <p:nvPr/>
        </p:nvCxnSpPr>
        <p:spPr>
          <a:xfrm rot="10800000" flipV="1">
            <a:off x="6954282" y="1736522"/>
            <a:ext cx="391009" cy="5132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63"/>
          <p:cNvCxnSpPr>
            <a:stCxn id="68" idx="3"/>
            <a:endCxn id="58" idx="3"/>
          </p:cNvCxnSpPr>
          <p:nvPr/>
        </p:nvCxnSpPr>
        <p:spPr>
          <a:xfrm rot="10800000">
            <a:off x="6954281" y="2249786"/>
            <a:ext cx="403902" cy="32003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Rectangle 77"/>
          <p:cNvSpPr/>
          <p:nvPr/>
        </p:nvSpPr>
        <p:spPr>
          <a:xfrm flipH="1">
            <a:off x="7345289" y="1982224"/>
            <a:ext cx="1112911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rgbClr val="0070C0"/>
                </a:solidFill>
              </a:rPr>
              <a:t>DeleteCommand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8" name="Rectangle 62"/>
          <p:cNvSpPr/>
          <p:nvPr/>
        </p:nvSpPr>
        <p:spPr>
          <a:xfrm>
            <a:off x="2214271" y="3689303"/>
            <a:ext cx="84912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Argument 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9" name="Rectangle 62"/>
          <p:cNvSpPr/>
          <p:nvPr/>
        </p:nvSpPr>
        <p:spPr>
          <a:xfrm>
            <a:off x="3301948" y="3683881"/>
            <a:ext cx="50805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110"/>
          <p:cNvCxnSpPr/>
          <p:nvPr/>
        </p:nvCxnSpPr>
        <p:spPr>
          <a:xfrm flipH="1" flipV="1">
            <a:off x="2930436" y="4045338"/>
            <a:ext cx="1931" cy="24304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Straight Arrow Connector 110"/>
          <p:cNvCxnSpPr/>
          <p:nvPr/>
        </p:nvCxnSpPr>
        <p:spPr>
          <a:xfrm flipH="1" flipV="1">
            <a:off x="3353286" y="4040604"/>
            <a:ext cx="1931" cy="24304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" name="Straight Arrow Connector 110"/>
          <p:cNvCxnSpPr>
            <a:stCxn id="48" idx="3"/>
            <a:endCxn id="49" idx="1"/>
          </p:cNvCxnSpPr>
          <p:nvPr/>
        </p:nvCxnSpPr>
        <p:spPr>
          <a:xfrm flipV="1">
            <a:off x="3063398" y="3857261"/>
            <a:ext cx="238550" cy="542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62"/>
          <p:cNvSpPr/>
          <p:nvPr/>
        </p:nvSpPr>
        <p:spPr>
          <a:xfrm>
            <a:off x="4080422" y="4237163"/>
            <a:ext cx="796378" cy="501813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2" name="Straight Arrow Connector 54"/>
          <p:cNvCxnSpPr>
            <a:stCxn id="67" idx="3"/>
            <a:endCxn id="14" idx="1"/>
          </p:cNvCxnSpPr>
          <p:nvPr/>
        </p:nvCxnSpPr>
        <p:spPr>
          <a:xfrm>
            <a:off x="4876800" y="4488070"/>
            <a:ext cx="2743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8" idx="3"/>
            <a:endCxn id="5" idx="3"/>
          </p:cNvCxnSpPr>
          <p:nvPr/>
        </p:nvCxnSpPr>
        <p:spPr>
          <a:xfrm flipV="1">
            <a:off x="6107925" y="3395148"/>
            <a:ext cx="1255650" cy="109577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116"/>
          <p:cNvSpPr/>
          <p:nvPr/>
        </p:nvSpPr>
        <p:spPr>
          <a:xfrm flipH="1">
            <a:off x="4482962" y="2774549"/>
            <a:ext cx="996479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 flipH="1">
            <a:off x="4482961" y="3175023"/>
            <a:ext cx="996479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RsvCommandParser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 flipH="1">
            <a:off x="4479416" y="3574071"/>
            <a:ext cx="1006984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36" name="Isosceles Triangle 102"/>
          <p:cNvSpPr/>
          <p:nvPr/>
        </p:nvSpPr>
        <p:spPr>
          <a:xfrm flipV="1">
            <a:off x="4098416" y="4058291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7" name="Elbow Connector 63"/>
          <p:cNvCxnSpPr>
            <a:stCxn id="136" idx="3"/>
            <a:endCxn id="117" idx="3"/>
          </p:cNvCxnSpPr>
          <p:nvPr/>
        </p:nvCxnSpPr>
        <p:spPr>
          <a:xfrm rot="5400000" flipH="1" flipV="1">
            <a:off x="3803134" y="3378463"/>
            <a:ext cx="1110362" cy="249294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36" idx="3"/>
            <a:endCxn id="118" idx="3"/>
          </p:cNvCxnSpPr>
          <p:nvPr/>
        </p:nvCxnSpPr>
        <p:spPr>
          <a:xfrm rot="5400000" flipH="1" flipV="1">
            <a:off x="4003370" y="3578701"/>
            <a:ext cx="709888" cy="24929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3" name="Elbow Connector 63"/>
          <p:cNvCxnSpPr>
            <a:stCxn id="136" idx="3"/>
            <a:endCxn id="119" idx="3"/>
          </p:cNvCxnSpPr>
          <p:nvPr/>
        </p:nvCxnSpPr>
        <p:spPr>
          <a:xfrm rot="5400000" flipH="1" flipV="1">
            <a:off x="4201122" y="3779997"/>
            <a:ext cx="310840" cy="245748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7" name="Straight Arrow Connector 57"/>
          <p:cNvCxnSpPr/>
          <p:nvPr/>
        </p:nvCxnSpPr>
        <p:spPr>
          <a:xfrm>
            <a:off x="6340303" y="2524012"/>
            <a:ext cx="19383" cy="195693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800" y="1600200"/>
            <a:ext cx="7848600" cy="3429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435484" y="3117166"/>
            <a:ext cx="159059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58183" y="3470960"/>
            <a:ext cx="220510" cy="26702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6847678" y="2639142"/>
            <a:ext cx="9311" cy="491856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35169" y="365022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506928" y="311330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86577" cy="5260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Flowchart: Decision 96"/>
          <p:cNvSpPr/>
          <p:nvPr/>
        </p:nvSpPr>
        <p:spPr>
          <a:xfrm>
            <a:off x="5675081" y="321019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911129" y="3296884"/>
            <a:ext cx="413471" cy="69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7834" y="354035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819400"/>
            <a:ext cx="7458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320336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962292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3142378"/>
            <a:ext cx="7458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285270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465356"/>
            <a:ext cx="7458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290053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788333"/>
            <a:ext cx="7458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290053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7103" y="3810213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66029" y="4560033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208518" y="3875901"/>
            <a:ext cx="1152013" cy="56300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512729" y="1798749"/>
            <a:ext cx="118553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UniqueRsvTaskList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6333761" y="180622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RsvTask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4" name="Elbow Connector 53"/>
          <p:cNvCxnSpPr>
            <a:stCxn id="51" idx="3"/>
            <a:endCxn id="50" idx="1"/>
          </p:cNvCxnSpPr>
          <p:nvPr/>
        </p:nvCxnSpPr>
        <p:spPr>
          <a:xfrm flipV="1">
            <a:off x="4220351" y="1972129"/>
            <a:ext cx="292378" cy="78855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60" idx="3"/>
            <a:endCxn id="52" idx="1"/>
          </p:cNvCxnSpPr>
          <p:nvPr/>
        </p:nvCxnSpPr>
        <p:spPr>
          <a:xfrm flipV="1">
            <a:off x="5942367" y="1979605"/>
            <a:ext cx="391394" cy="16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Flowchart: Decision 96"/>
          <p:cNvSpPr/>
          <p:nvPr/>
        </p:nvSpPr>
        <p:spPr>
          <a:xfrm>
            <a:off x="5706319" y="189460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1" name="Elbow Connector 60"/>
          <p:cNvCxnSpPr>
            <a:stCxn id="70" idx="3"/>
            <a:endCxn id="76" idx="3"/>
          </p:cNvCxnSpPr>
          <p:nvPr/>
        </p:nvCxnSpPr>
        <p:spPr>
          <a:xfrm>
            <a:off x="7286729" y="2001265"/>
            <a:ext cx="1171472" cy="961027"/>
          </a:xfrm>
          <a:prstGeom prst="bentConnector3">
            <a:avLst>
              <a:gd name="adj1" fmla="val 11951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70" idx="3"/>
            <a:endCxn id="80" idx="3"/>
          </p:cNvCxnSpPr>
          <p:nvPr/>
        </p:nvCxnSpPr>
        <p:spPr>
          <a:xfrm>
            <a:off x="7286729" y="2001265"/>
            <a:ext cx="1171472" cy="1284005"/>
          </a:xfrm>
          <a:prstGeom prst="bentConnector3">
            <a:avLst>
              <a:gd name="adj1" fmla="val 11951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0" name="Flowchart: Decision 96"/>
          <p:cNvSpPr/>
          <p:nvPr/>
        </p:nvSpPr>
        <p:spPr>
          <a:xfrm>
            <a:off x="7050681" y="19145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6" name="Elbow Connector 65"/>
          <p:cNvCxnSpPr>
            <a:stCxn id="9" idx="1"/>
            <a:endCxn id="16" idx="2"/>
          </p:cNvCxnSpPr>
          <p:nvPr/>
        </p:nvCxnSpPr>
        <p:spPr>
          <a:xfrm rot="5400000" flipH="1" flipV="1">
            <a:off x="4238567" y="1459384"/>
            <a:ext cx="618672" cy="4634245"/>
          </a:xfrm>
          <a:prstGeom prst="bentConnector3">
            <a:avLst>
              <a:gd name="adj1" fmla="val -4061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0" name="Group 19"/>
          <p:cNvGrpSpPr/>
          <p:nvPr/>
        </p:nvGrpSpPr>
        <p:grpSpPr>
          <a:xfrm>
            <a:off x="6324600" y="3124200"/>
            <a:ext cx="708186" cy="346760"/>
            <a:chOff x="6313677" y="2858066"/>
            <a:chExt cx="708186" cy="346760"/>
          </a:xfrm>
        </p:grpSpPr>
        <p:sp>
          <p:nvSpPr>
            <p:cNvPr id="62" name="Rectangle 8"/>
            <p:cNvSpPr/>
            <p:nvPr/>
          </p:nvSpPr>
          <p:spPr>
            <a:xfrm>
              <a:off x="6313677" y="2858066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77903" y="3048637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"/>
          <p:cNvSpPr/>
          <p:nvPr/>
        </p:nvSpPr>
        <p:spPr>
          <a:xfrm>
            <a:off x="5096059" y="268813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63"/>
          <p:cNvCxnSpPr>
            <a:stCxn id="88" idx="3"/>
          </p:cNvCxnSpPr>
          <p:nvPr/>
        </p:nvCxnSpPr>
        <p:spPr>
          <a:xfrm flipV="1">
            <a:off x="6436966" y="2626187"/>
            <a:ext cx="203860" cy="24701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Isosceles Triangle 102"/>
          <p:cNvSpPr/>
          <p:nvPr/>
        </p:nvSpPr>
        <p:spPr>
          <a:xfrm rot="5400000" flipV="1">
            <a:off x="6213952" y="278544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TarsStorage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XmlTars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Tars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161</Words>
  <Application>Microsoft Macintosh PowerPoint</Application>
  <PresentationFormat>On-screen Show (4:3)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TARS – Task And Remember Stuff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Chia Wei Kang</cp:lastModifiedBy>
  <cp:revision>82</cp:revision>
  <dcterms:created xsi:type="dcterms:W3CDTF">2016-07-22T14:33:02Z</dcterms:created>
  <dcterms:modified xsi:type="dcterms:W3CDTF">2016-11-07T05:03:04Z</dcterms:modified>
</cp:coreProperties>
</file>