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3"/>
    <p:restoredTop sz="94586"/>
  </p:normalViewPr>
  <p:slideViewPr>
    <p:cSldViewPr showGuides="1">
      <p:cViewPr>
        <p:scale>
          <a:sx n="150" d="100"/>
          <a:sy n="150" d="100"/>
        </p:scale>
        <p:origin x="-8" y="-8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30803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681775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13612" y="4546738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Undoable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370643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 smtClean="0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502810" y="4488070"/>
            <a:ext cx="648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346946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346945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Rsv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343400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3962400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667118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3867354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065106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17272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07130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152</Words>
  <Application>Microsoft Macintosh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72</cp:revision>
  <dcterms:created xsi:type="dcterms:W3CDTF">2016-07-22T14:33:02Z</dcterms:created>
  <dcterms:modified xsi:type="dcterms:W3CDTF">2016-10-25T12:39:36Z</dcterms:modified>
</cp:coreProperties>
</file>