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3"/>
    <p:restoredTop sz="94586"/>
  </p:normalViewPr>
  <p:slideViewPr>
    <p:cSldViewPr showGuides="1">
      <p:cViewPr>
        <p:scale>
          <a:sx n="50" d="100"/>
          <a:sy n="50" d="100"/>
        </p:scale>
        <p:origin x="2106" y="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TARS – Task And Remember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TarsChangedEvent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handleTarsChangedEvent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handleTarsChangedEvent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644735" y="533400"/>
            <a:ext cx="6594265" cy="4495799"/>
            <a:chOff x="644735" y="533400"/>
            <a:chExt cx="6594265" cy="4495799"/>
          </a:xfrm>
        </p:grpSpPr>
        <p:sp>
          <p:nvSpPr>
            <p:cNvPr id="23" name="Rectangle 65"/>
            <p:cNvSpPr/>
            <p:nvPr/>
          </p:nvSpPr>
          <p:spPr>
            <a:xfrm>
              <a:off x="1217465" y="533400"/>
              <a:ext cx="6021535" cy="4495799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1426821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2264761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856525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1313500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955726" y="11960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1550478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592527" y="46482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287680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839323" y="3113650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1792053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289549" y="2080203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3759694" y="2502562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7" name="Elbow Connector 63"/>
            <p:cNvCxnSpPr>
              <a:stCxn id="39" idx="2"/>
              <a:endCxn id="36" idx="1"/>
            </p:cNvCxnSpPr>
            <p:nvPr/>
          </p:nvCxnSpPr>
          <p:spPr>
            <a:xfrm rot="16200000" flipH="1">
              <a:off x="1983524" y="2386228"/>
              <a:ext cx="1041604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097829" y="3271922"/>
              <a:ext cx="281299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704957" y="8565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4800600" y="1371600"/>
              <a:ext cx="1290378" cy="124938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3"/>
            </p:cNvCxnSpPr>
            <p:nvPr/>
          </p:nvCxnSpPr>
          <p:spPr>
            <a:xfrm rot="5400000">
              <a:off x="4555369" y="1696461"/>
              <a:ext cx="1860471" cy="121074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1371600"/>
              <a:ext cx="2901395" cy="22860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191060" y="1866702"/>
              <a:ext cx="3395021" cy="240481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Rectangle 62"/>
            <p:cNvSpPr/>
            <p:nvPr/>
          </p:nvSpPr>
          <p:spPr>
            <a:xfrm>
              <a:off x="3657600" y="856525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1269460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98609" y="1029905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stCxn id="98" idx="3"/>
              <a:endCxn id="73" idx="1"/>
            </p:cNvCxnSpPr>
            <p:nvPr/>
          </p:nvCxnSpPr>
          <p:spPr>
            <a:xfrm flipV="1">
              <a:off x="4688999" y="1029904"/>
              <a:ext cx="1015958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5985139" y="3874576"/>
              <a:ext cx="1828800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1946803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1371602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029904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" idx="2"/>
              <a:endCxn id="43" idx="1"/>
            </p:cNvCxnSpPr>
            <p:nvPr/>
          </p:nvCxnSpPr>
          <p:spPr>
            <a:xfrm rot="16200000" flipH="1">
              <a:off x="3389830" y="2251118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382780" y="674984"/>
              <a:ext cx="1011582" cy="2404815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stCxn id="36" idx="2"/>
              <a:endCxn id="37" idx="1"/>
            </p:cNvCxnSpPr>
            <p:nvPr/>
          </p:nvCxnSpPr>
          <p:spPr>
            <a:xfrm rot="16200000" flipH="1">
              <a:off x="3430123" y="2822870"/>
              <a:ext cx="118421" cy="69997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stCxn id="16" idx="3"/>
              <a:endCxn id="36" idx="3"/>
            </p:cNvCxnSpPr>
            <p:nvPr/>
          </p:nvCxnSpPr>
          <p:spPr>
            <a:xfrm rot="5400000">
              <a:off x="4076755" y="981007"/>
              <a:ext cx="1623630" cy="240481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1981201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5" y="2066803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3573739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3327400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11"/>
            <p:cNvSpPr/>
            <p:nvPr/>
          </p:nvSpPr>
          <p:spPr>
            <a:xfrm>
              <a:off x="2592526" y="3391885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TabPane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9" name="Elbow Connector 63"/>
            <p:cNvCxnSpPr>
              <a:stCxn id="39" idx="2"/>
              <a:endCxn id="46" idx="1"/>
            </p:cNvCxnSpPr>
            <p:nvPr/>
          </p:nvCxnSpPr>
          <p:spPr>
            <a:xfrm rot="16200000" flipH="1">
              <a:off x="1725986" y="2643766"/>
              <a:ext cx="1556680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4" name="Rectangle 11"/>
            <p:cNvSpPr/>
            <p:nvPr/>
          </p:nvSpPr>
          <p:spPr>
            <a:xfrm>
              <a:off x="3727239" y="3647009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Rectangle 11"/>
            <p:cNvSpPr/>
            <p:nvPr/>
          </p:nvSpPr>
          <p:spPr>
            <a:xfrm>
              <a:off x="3709637" y="4013202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Help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7" name="Rectangle 11"/>
            <p:cNvSpPr/>
            <p:nvPr/>
          </p:nvSpPr>
          <p:spPr>
            <a:xfrm>
              <a:off x="3719162" y="4368464"/>
              <a:ext cx="116673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Overview 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8" name="Elbow Connector 57"/>
            <p:cNvCxnSpPr>
              <a:stCxn id="46" idx="2"/>
              <a:endCxn id="54" idx="1"/>
            </p:cNvCxnSpPr>
            <p:nvPr/>
          </p:nvCxnSpPr>
          <p:spPr>
            <a:xfrm rot="16200000" flipH="1">
              <a:off x="3364939" y="3403130"/>
              <a:ext cx="136704" cy="587895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1" name="Elbow Connector 60"/>
            <p:cNvCxnSpPr>
              <a:stCxn id="46" idx="2"/>
              <a:endCxn id="55" idx="1"/>
            </p:cNvCxnSpPr>
            <p:nvPr/>
          </p:nvCxnSpPr>
          <p:spPr>
            <a:xfrm rot="16200000" flipH="1">
              <a:off x="3173042" y="3595027"/>
              <a:ext cx="502897" cy="5702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4" name="Elbow Connector 63"/>
            <p:cNvCxnSpPr>
              <a:stCxn id="46" idx="2"/>
              <a:endCxn id="57" idx="1"/>
            </p:cNvCxnSpPr>
            <p:nvPr/>
          </p:nvCxnSpPr>
          <p:spPr>
            <a:xfrm rot="16200000" flipH="1">
              <a:off x="3000174" y="3767896"/>
              <a:ext cx="858159" cy="57981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5" name="Rectangle 11"/>
            <p:cNvSpPr/>
            <p:nvPr/>
          </p:nvSpPr>
          <p:spPr>
            <a:xfrm>
              <a:off x="5117575" y="3649359"/>
              <a:ext cx="90222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RsvTaskCard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9" name="Elbow Connector 78"/>
            <p:cNvCxnSpPr>
              <a:stCxn id="54" idx="3"/>
              <a:endCxn id="75" idx="1"/>
            </p:cNvCxnSpPr>
            <p:nvPr/>
          </p:nvCxnSpPr>
          <p:spPr>
            <a:xfrm>
              <a:off x="4893973" y="3765430"/>
              <a:ext cx="223602" cy="23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Elbow Connector 63"/>
            <p:cNvCxnSpPr>
              <a:stCxn id="16" idx="3"/>
              <a:endCxn id="75" idx="3"/>
            </p:cNvCxnSpPr>
            <p:nvPr/>
          </p:nvCxnSpPr>
          <p:spPr>
            <a:xfrm rot="5400000">
              <a:off x="4857299" y="2534101"/>
              <a:ext cx="2396180" cy="7117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6" name="Freeform 85"/>
            <p:cNvSpPr/>
            <p:nvPr/>
          </p:nvSpPr>
          <p:spPr>
            <a:xfrm flipV="1">
              <a:off x="5494941" y="3886200"/>
              <a:ext cx="1262053" cy="166428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762000" y="1296451"/>
            <a:ext cx="7924799" cy="358034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10677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363575" y="322176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295400" y="429890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3" y="2280156"/>
            <a:ext cx="2575908" cy="2045054"/>
          </a:xfrm>
          <a:prstGeom prst="bentConnector3">
            <a:avLst>
              <a:gd name="adj1" fmla="val 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884911" y="4403156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379579" y="2280156"/>
            <a:ext cx="716369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762001" y="5082155"/>
            <a:ext cx="7924798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364565" y="360951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364564" y="440525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151100" y="43146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107925" y="4490918"/>
            <a:ext cx="1256639" cy="8772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107925" y="3782896"/>
            <a:ext cx="1256640" cy="7080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812945" y="4300452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389035" y="4472281"/>
            <a:ext cx="423910" cy="1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/>
          <p:nvPr/>
        </p:nvCxnSpPr>
        <p:spPr>
          <a:xfrm>
            <a:off x="5537121" y="464566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651402" y="235463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052464" y="308171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187716" y="3257235"/>
            <a:ext cx="107684" cy="121504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67" idx="1"/>
          </p:cNvCxnSpPr>
          <p:nvPr/>
        </p:nvCxnSpPr>
        <p:spPr>
          <a:xfrm>
            <a:off x="3398395" y="4473832"/>
            <a:ext cx="308037" cy="142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1869013" y="465054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605630" y="2528018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681775" y="2459343"/>
            <a:ext cx="15789" cy="3694904"/>
          </a:xfrm>
          <a:prstGeom prst="bentConnector3">
            <a:avLst>
              <a:gd name="adj1" fmla="val -103494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848293" y="2471677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070304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19812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800" y="425723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413612" y="4546738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368290" y="40017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107925" y="4175178"/>
            <a:ext cx="1260365" cy="31574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62"/>
          <p:cNvSpPr/>
          <p:nvPr/>
        </p:nvSpPr>
        <p:spPr>
          <a:xfrm>
            <a:off x="5941016" y="1983386"/>
            <a:ext cx="837741" cy="53279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Undoable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7" name="Rectangle 11"/>
          <p:cNvSpPr/>
          <p:nvPr/>
        </p:nvSpPr>
        <p:spPr>
          <a:xfrm flipH="1">
            <a:off x="7345290" y="1563142"/>
            <a:ext cx="110652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5400000" flipV="1">
            <a:off x="6731267" y="2162024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7358183" y="239644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9" name="Elbow Connector 63"/>
          <p:cNvCxnSpPr>
            <a:stCxn id="47" idx="3"/>
            <a:endCxn id="58" idx="3"/>
          </p:cNvCxnSpPr>
          <p:nvPr/>
        </p:nvCxnSpPr>
        <p:spPr>
          <a:xfrm rot="10800000" flipV="1">
            <a:off x="6954282" y="1736522"/>
            <a:ext cx="391009" cy="5132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63"/>
          <p:cNvCxnSpPr>
            <a:stCxn id="68" idx="3"/>
            <a:endCxn id="58" idx="3"/>
          </p:cNvCxnSpPr>
          <p:nvPr/>
        </p:nvCxnSpPr>
        <p:spPr>
          <a:xfrm rot="10800000">
            <a:off x="6954281" y="2249786"/>
            <a:ext cx="403902" cy="3200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77"/>
          <p:cNvSpPr/>
          <p:nvPr/>
        </p:nvSpPr>
        <p:spPr>
          <a:xfrm flipH="1">
            <a:off x="7345289" y="1982224"/>
            <a:ext cx="1112911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8" name="Rectangle 62"/>
          <p:cNvSpPr/>
          <p:nvPr/>
        </p:nvSpPr>
        <p:spPr>
          <a:xfrm>
            <a:off x="2214271" y="3689303"/>
            <a:ext cx="849127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Argument 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9" name="Rectangle 62"/>
          <p:cNvSpPr/>
          <p:nvPr/>
        </p:nvSpPr>
        <p:spPr>
          <a:xfrm>
            <a:off x="3301948" y="3683881"/>
            <a:ext cx="5080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110"/>
          <p:cNvCxnSpPr/>
          <p:nvPr/>
        </p:nvCxnSpPr>
        <p:spPr>
          <a:xfrm flipH="1" flipV="1">
            <a:off x="2930436" y="4045338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Arrow Connector 110"/>
          <p:cNvCxnSpPr/>
          <p:nvPr/>
        </p:nvCxnSpPr>
        <p:spPr>
          <a:xfrm flipH="1" flipV="1">
            <a:off x="3353286" y="4040604"/>
            <a:ext cx="1931" cy="2430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Arrow Connector 110"/>
          <p:cNvCxnSpPr>
            <a:stCxn id="48" idx="3"/>
            <a:endCxn id="49" idx="1"/>
          </p:cNvCxnSpPr>
          <p:nvPr/>
        </p:nvCxnSpPr>
        <p:spPr>
          <a:xfrm flipV="1">
            <a:off x="3063398" y="3857261"/>
            <a:ext cx="238550" cy="54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62"/>
          <p:cNvSpPr/>
          <p:nvPr/>
        </p:nvSpPr>
        <p:spPr>
          <a:xfrm>
            <a:off x="3706432" y="4237163"/>
            <a:ext cx="796378" cy="50181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54"/>
          <p:cNvCxnSpPr>
            <a:stCxn id="67" idx="3"/>
            <a:endCxn id="14" idx="1"/>
          </p:cNvCxnSpPr>
          <p:nvPr/>
        </p:nvCxnSpPr>
        <p:spPr>
          <a:xfrm>
            <a:off x="4502810" y="4488070"/>
            <a:ext cx="648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8" idx="3"/>
            <a:endCxn id="5" idx="3"/>
          </p:cNvCxnSpPr>
          <p:nvPr/>
        </p:nvCxnSpPr>
        <p:spPr>
          <a:xfrm flipV="1">
            <a:off x="6107925" y="3395148"/>
            <a:ext cx="1255650" cy="109577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116"/>
          <p:cNvSpPr/>
          <p:nvPr/>
        </p:nvSpPr>
        <p:spPr>
          <a:xfrm flipH="1">
            <a:off x="4346946" y="2774549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 flipH="1">
            <a:off x="4346945" y="3175023"/>
            <a:ext cx="996479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RsvCommandParser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flipH="1">
            <a:off x="4343400" y="3574071"/>
            <a:ext cx="1006984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36" name="Isosceles Triangle 102"/>
          <p:cNvSpPr/>
          <p:nvPr/>
        </p:nvSpPr>
        <p:spPr>
          <a:xfrm flipV="1">
            <a:off x="3962400" y="40582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7" name="Elbow Connector 63"/>
          <p:cNvCxnSpPr>
            <a:stCxn id="136" idx="3"/>
            <a:endCxn id="117" idx="3"/>
          </p:cNvCxnSpPr>
          <p:nvPr/>
        </p:nvCxnSpPr>
        <p:spPr>
          <a:xfrm rot="5400000" flipH="1" flipV="1">
            <a:off x="3667118" y="3378463"/>
            <a:ext cx="1110362" cy="2492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36" idx="3"/>
            <a:endCxn id="118" idx="3"/>
          </p:cNvCxnSpPr>
          <p:nvPr/>
        </p:nvCxnSpPr>
        <p:spPr>
          <a:xfrm rot="5400000" flipH="1" flipV="1">
            <a:off x="3867354" y="3578701"/>
            <a:ext cx="709888" cy="24929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63"/>
          <p:cNvCxnSpPr>
            <a:stCxn id="136" idx="3"/>
            <a:endCxn id="119" idx="3"/>
          </p:cNvCxnSpPr>
          <p:nvPr/>
        </p:nvCxnSpPr>
        <p:spPr>
          <a:xfrm rot="5400000" flipH="1" flipV="1">
            <a:off x="4065106" y="3779997"/>
            <a:ext cx="310840" cy="24574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Straight Arrow Connector 57"/>
          <p:cNvCxnSpPr/>
          <p:nvPr/>
        </p:nvCxnSpPr>
        <p:spPr>
          <a:xfrm>
            <a:off x="6340303" y="2524012"/>
            <a:ext cx="19383" cy="195693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910091" y="1741246"/>
            <a:ext cx="8005309" cy="2997200"/>
            <a:chOff x="910091" y="1741246"/>
            <a:chExt cx="80053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066800" y="1741246"/>
              <a:ext cx="7848600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04826"/>
              <a:ext cx="190770" cy="405819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stCxn id="62" idx="0"/>
              <a:endCxn id="67" idx="2"/>
            </p:cNvCxnSpPr>
            <p:nvPr/>
          </p:nvCxnSpPr>
          <p:spPr>
            <a:xfrm flipV="1">
              <a:off x="6667770" y="2632344"/>
              <a:ext cx="1612" cy="225722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2847371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2600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280569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453949"/>
              <a:ext cx="282853" cy="3067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2858066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43227" y="2943979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5879275" y="3030669"/>
              <a:ext cx="434402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315289" y="2285584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37149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458187"/>
              <a:ext cx="406694" cy="77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07130"/>
              <a:ext cx="434402" cy="32776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DateTime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30108"/>
              <a:ext cx="434402" cy="478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7" y="3210194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Priority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2" cy="318195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745804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Status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1172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ReadOnlyTars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512729" y="1798749"/>
              <a:ext cx="118553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UniqueRsvTaskList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6333761" y="1806225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RsvTask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4" name="Elbow Connector 53"/>
            <p:cNvCxnSpPr>
              <a:stCxn id="51" idx="3"/>
              <a:endCxn id="50" idx="1"/>
            </p:cNvCxnSpPr>
            <p:nvPr/>
          </p:nvCxnSpPr>
          <p:spPr>
            <a:xfrm flipV="1">
              <a:off x="4220351" y="1972129"/>
              <a:ext cx="292378" cy="7885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6" name="Elbow Connector 55"/>
            <p:cNvCxnSpPr>
              <a:stCxn id="60" idx="3"/>
              <a:endCxn id="52" idx="1"/>
            </p:cNvCxnSpPr>
            <p:nvPr/>
          </p:nvCxnSpPr>
          <p:spPr>
            <a:xfrm flipV="1">
              <a:off x="5942367" y="1979605"/>
              <a:ext cx="391394" cy="16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0" name="Flowchart: Decision 96"/>
            <p:cNvSpPr/>
            <p:nvPr/>
          </p:nvSpPr>
          <p:spPr>
            <a:xfrm>
              <a:off x="5706319" y="189460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1" name="Elbow Connector 60"/>
            <p:cNvCxnSpPr>
              <a:stCxn id="70" idx="3"/>
              <a:endCxn id="76" idx="3"/>
            </p:cNvCxnSpPr>
            <p:nvPr/>
          </p:nvCxnSpPr>
          <p:spPr>
            <a:xfrm>
              <a:off x="7286729" y="2001265"/>
              <a:ext cx="1171472" cy="705865"/>
            </a:xfrm>
            <a:prstGeom prst="bentConnector3">
              <a:avLst>
                <a:gd name="adj1" fmla="val 119514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5" name="Elbow Connector 64"/>
            <p:cNvCxnSpPr>
              <a:stCxn id="70" idx="3"/>
              <a:endCxn id="80" idx="3"/>
            </p:cNvCxnSpPr>
            <p:nvPr/>
          </p:nvCxnSpPr>
          <p:spPr>
            <a:xfrm>
              <a:off x="7286729" y="2001265"/>
              <a:ext cx="1171472" cy="1028843"/>
            </a:xfrm>
            <a:prstGeom prst="bentConnector3">
              <a:avLst>
                <a:gd name="adj1" fmla="val 119514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0" name="Flowchart: Decision 96"/>
            <p:cNvSpPr/>
            <p:nvPr/>
          </p:nvSpPr>
          <p:spPr>
            <a:xfrm>
              <a:off x="7050681" y="191457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TarsStorage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XmlTars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Tars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159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TARS – Task And Remember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Johnervan Lee</cp:lastModifiedBy>
  <cp:revision>76</cp:revision>
  <dcterms:created xsi:type="dcterms:W3CDTF">2016-07-22T14:33:02Z</dcterms:created>
  <dcterms:modified xsi:type="dcterms:W3CDTF">2016-10-27T13:19:01Z</dcterms:modified>
</cp:coreProperties>
</file>