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66"/>
  </p:normalViewPr>
  <p:slideViewPr>
    <p:cSldViewPr showGuides="1">
      <p:cViewPr>
        <p:scale>
          <a:sx n="100" d="100"/>
          <a:sy n="100" d="100"/>
        </p:scale>
        <p:origin x="876" y="-8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44735" y="533400"/>
            <a:ext cx="6594265" cy="4495799"/>
            <a:chOff x="644735" y="533400"/>
            <a:chExt cx="6594265" cy="4495799"/>
          </a:xfrm>
        </p:grpSpPr>
        <p:sp>
          <p:nvSpPr>
            <p:cNvPr id="63" name="Rectangle 65"/>
            <p:cNvSpPr/>
            <p:nvPr/>
          </p:nvSpPr>
          <p:spPr>
            <a:xfrm>
              <a:off x="1217465" y="533400"/>
              <a:ext cx="6021535" cy="4495799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2095948" y="14268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2592528" y="2264761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2"/>
            <p:cNvSpPr/>
            <p:nvPr/>
          </p:nvSpPr>
          <p:spPr>
            <a:xfrm>
              <a:off x="2092842" y="8565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Elbow Connector 63"/>
            <p:cNvCxnSpPr>
              <a:stCxn id="67" idx="2"/>
              <a:endCxn id="65" idx="0"/>
            </p:cNvCxnSpPr>
            <p:nvPr/>
          </p:nvCxnSpPr>
          <p:spPr>
            <a:xfrm rot="16200000" flipH="1">
              <a:off x="2529445" y="13135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Isosceles Triangle 102"/>
            <p:cNvSpPr/>
            <p:nvPr/>
          </p:nvSpPr>
          <p:spPr>
            <a:xfrm rot="10800000" flipV="1">
              <a:off x="5955726" y="11960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0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65"/>
            <p:cNvSpPr/>
            <p:nvPr/>
          </p:nvSpPr>
          <p:spPr>
            <a:xfrm rot="16200000">
              <a:off x="5703829" y="15504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6" name="Rectangle 11"/>
            <p:cNvSpPr/>
            <p:nvPr/>
          </p:nvSpPr>
          <p:spPr>
            <a:xfrm>
              <a:off x="2592526" y="287680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39323" y="311365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2324548" y="17920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1" name="Elbow Connector 63"/>
            <p:cNvCxnSpPr>
              <a:stCxn id="80" idx="2"/>
              <a:endCxn id="66" idx="1"/>
            </p:cNvCxnSpPr>
            <p:nvPr/>
          </p:nvCxnSpPr>
          <p:spPr>
            <a:xfrm rot="16200000" flipH="1">
              <a:off x="2289549" y="2080203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11"/>
            <p:cNvSpPr/>
            <p:nvPr/>
          </p:nvSpPr>
          <p:spPr>
            <a:xfrm>
              <a:off x="3759694" y="2502562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4" name="Elbow Connector 63"/>
            <p:cNvCxnSpPr>
              <a:stCxn id="80" idx="2"/>
              <a:endCxn id="76" idx="1"/>
            </p:cNvCxnSpPr>
            <p:nvPr/>
          </p:nvCxnSpPr>
          <p:spPr>
            <a:xfrm rot="16200000" flipH="1">
              <a:off x="1983524" y="2386228"/>
              <a:ext cx="1041604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5" name="Elbow Connector 63"/>
            <p:cNvCxnSpPr>
              <a:stCxn id="80" idx="2"/>
              <a:endCxn id="72" idx="1"/>
            </p:cNvCxnSpPr>
            <p:nvPr/>
          </p:nvCxnSpPr>
          <p:spPr>
            <a:xfrm rot="16200000" flipH="1">
              <a:off x="1097829" y="3271922"/>
              <a:ext cx="281299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62"/>
            <p:cNvSpPr/>
            <p:nvPr/>
          </p:nvSpPr>
          <p:spPr>
            <a:xfrm>
              <a:off x="5704957" y="8565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9" name="Elbow Connector 63"/>
            <p:cNvCxnSpPr>
              <a:stCxn id="82" idx="3"/>
              <a:endCxn id="69" idx="3"/>
            </p:cNvCxnSpPr>
            <p:nvPr/>
          </p:nvCxnSpPr>
          <p:spPr>
            <a:xfrm flipV="1">
              <a:off x="4800600" y="1371600"/>
              <a:ext cx="1290378" cy="124938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/>
            <p:cNvCxnSpPr>
              <a:stCxn id="69" idx="3"/>
              <a:endCxn id="78" idx="3"/>
            </p:cNvCxnSpPr>
            <p:nvPr/>
          </p:nvCxnSpPr>
          <p:spPr>
            <a:xfrm rot="5400000">
              <a:off x="4555369" y="1696461"/>
              <a:ext cx="1860471" cy="12107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Elbow Connector 63"/>
            <p:cNvCxnSpPr>
              <a:stCxn id="65" idx="3"/>
              <a:endCxn id="69" idx="3"/>
            </p:cNvCxnSpPr>
            <p:nvPr/>
          </p:nvCxnSpPr>
          <p:spPr>
            <a:xfrm flipV="1">
              <a:off x="3189583" y="1371600"/>
              <a:ext cx="2901395" cy="22860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3" name="Elbow Connector 63"/>
            <p:cNvCxnSpPr>
              <a:stCxn id="69" idx="3"/>
              <a:endCxn id="72" idx="3"/>
            </p:cNvCxnSpPr>
            <p:nvPr/>
          </p:nvCxnSpPr>
          <p:spPr>
            <a:xfrm rot="5400000">
              <a:off x="3191060" y="1866702"/>
              <a:ext cx="3395021" cy="240481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62"/>
            <p:cNvSpPr/>
            <p:nvPr/>
          </p:nvSpPr>
          <p:spPr>
            <a:xfrm>
              <a:off x="3657600" y="856525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Elbow Connector 94"/>
            <p:cNvCxnSpPr>
              <a:stCxn id="67" idx="0"/>
            </p:cNvCxnSpPr>
            <p:nvPr/>
          </p:nvCxnSpPr>
          <p:spPr>
            <a:xfrm rot="5400000" flipH="1" flipV="1">
              <a:off x="4594921" y="-12694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3198609" y="1029905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94" idx="3"/>
              <a:endCxn id="87" idx="1"/>
            </p:cNvCxnSpPr>
            <p:nvPr/>
          </p:nvCxnSpPr>
          <p:spPr>
            <a:xfrm flipV="1">
              <a:off x="4688999" y="1029904"/>
              <a:ext cx="1015958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Rectangle 65"/>
            <p:cNvSpPr/>
            <p:nvPr/>
          </p:nvSpPr>
          <p:spPr>
            <a:xfrm rot="16200000">
              <a:off x="5985139" y="3874576"/>
              <a:ext cx="1828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62"/>
            <p:cNvSpPr/>
            <p:nvPr/>
          </p:nvSpPr>
          <p:spPr>
            <a:xfrm rot="16200000">
              <a:off x="956202" y="19468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2"/>
            <p:cNvSpPr/>
            <p:nvPr/>
          </p:nvSpPr>
          <p:spPr>
            <a:xfrm flipV="1">
              <a:off x="1367767" y="13716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02" name="Elbow Connector 63"/>
            <p:cNvCxnSpPr>
              <a:stCxn id="67" idx="1"/>
              <a:endCxn id="101" idx="3"/>
            </p:cNvCxnSpPr>
            <p:nvPr/>
          </p:nvCxnSpPr>
          <p:spPr>
            <a:xfrm rot="10800000" flipV="1">
              <a:off x="1503020" y="10299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Elbow Connector 102"/>
            <p:cNvCxnSpPr>
              <a:stCxn id="66" idx="2"/>
              <a:endCxn id="82" idx="1"/>
            </p:cNvCxnSpPr>
            <p:nvPr/>
          </p:nvCxnSpPr>
          <p:spPr>
            <a:xfrm rot="16200000" flipH="1">
              <a:off x="3389830" y="2251118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4" name="Elbow Connector 63"/>
            <p:cNvCxnSpPr>
              <a:stCxn id="69" idx="3"/>
              <a:endCxn id="66" idx="3"/>
            </p:cNvCxnSpPr>
            <p:nvPr/>
          </p:nvCxnSpPr>
          <p:spPr>
            <a:xfrm rot="5400000">
              <a:off x="4382780" y="674984"/>
              <a:ext cx="1011582" cy="2404815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5" name="Elbow Connector 104"/>
            <p:cNvCxnSpPr>
              <a:stCxn id="76" idx="2"/>
              <a:endCxn id="78" idx="1"/>
            </p:cNvCxnSpPr>
            <p:nvPr/>
          </p:nvCxnSpPr>
          <p:spPr>
            <a:xfrm rot="16200000" flipH="1">
              <a:off x="3430123" y="2822870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Elbow Connector 63"/>
            <p:cNvCxnSpPr>
              <a:stCxn id="69" idx="3"/>
              <a:endCxn id="76" idx="3"/>
            </p:cNvCxnSpPr>
            <p:nvPr/>
          </p:nvCxnSpPr>
          <p:spPr>
            <a:xfrm rot="5400000">
              <a:off x="4076755" y="981007"/>
              <a:ext cx="1623630" cy="240481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35896" y="1981201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3687515" y="2066803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31573" y="35737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reeform 112"/>
            <p:cNvSpPr/>
            <p:nvPr/>
          </p:nvSpPr>
          <p:spPr>
            <a:xfrm flipV="1">
              <a:off x="4114799" y="3327400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"/>
            <p:cNvSpPr/>
            <p:nvPr/>
          </p:nvSpPr>
          <p:spPr>
            <a:xfrm>
              <a:off x="2592526" y="3391885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TabPane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5" name="Elbow Connector 63"/>
            <p:cNvCxnSpPr>
              <a:stCxn id="80" idx="2"/>
              <a:endCxn id="114" idx="1"/>
            </p:cNvCxnSpPr>
            <p:nvPr/>
          </p:nvCxnSpPr>
          <p:spPr>
            <a:xfrm rot="16200000" flipH="1">
              <a:off x="1725986" y="2643766"/>
              <a:ext cx="1556680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2" name="Rectangle 11"/>
            <p:cNvSpPr/>
            <p:nvPr/>
          </p:nvSpPr>
          <p:spPr>
            <a:xfrm>
              <a:off x="3727239" y="3647009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3" name="Rectangle 11"/>
            <p:cNvSpPr/>
            <p:nvPr/>
          </p:nvSpPr>
          <p:spPr>
            <a:xfrm>
              <a:off x="3709637" y="4013202"/>
              <a:ext cx="1202692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Help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4" name="Rectangle 11"/>
            <p:cNvSpPr/>
            <p:nvPr/>
          </p:nvSpPr>
          <p:spPr>
            <a:xfrm>
              <a:off x="3719162" y="4368464"/>
              <a:ext cx="1193167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ThisWeekPanel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5" name="Elbow Connector 124"/>
            <p:cNvCxnSpPr>
              <a:stCxn id="114" idx="2"/>
              <a:endCxn id="122" idx="1"/>
            </p:cNvCxnSpPr>
            <p:nvPr/>
          </p:nvCxnSpPr>
          <p:spPr>
            <a:xfrm rot="16200000" flipH="1">
              <a:off x="3364939" y="3403130"/>
              <a:ext cx="136704" cy="58789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6" name="Elbow Connector 125"/>
            <p:cNvCxnSpPr>
              <a:stCxn id="114" idx="2"/>
              <a:endCxn id="123" idx="1"/>
            </p:cNvCxnSpPr>
            <p:nvPr/>
          </p:nvCxnSpPr>
          <p:spPr>
            <a:xfrm rot="16200000" flipH="1">
              <a:off x="3173042" y="3595027"/>
              <a:ext cx="502897" cy="5702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7" name="Elbow Connector 126"/>
            <p:cNvCxnSpPr>
              <a:stCxn id="114" idx="2"/>
              <a:endCxn id="124" idx="1"/>
            </p:cNvCxnSpPr>
            <p:nvPr/>
          </p:nvCxnSpPr>
          <p:spPr>
            <a:xfrm rot="16200000" flipH="1">
              <a:off x="3000174" y="3767896"/>
              <a:ext cx="858159" cy="57981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8" name="Rectangle 11"/>
            <p:cNvSpPr/>
            <p:nvPr/>
          </p:nvSpPr>
          <p:spPr>
            <a:xfrm>
              <a:off x="5117575" y="3649359"/>
              <a:ext cx="90222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9" name="Elbow Connector 128"/>
            <p:cNvCxnSpPr>
              <a:stCxn id="122" idx="3"/>
              <a:endCxn id="128" idx="1"/>
            </p:cNvCxnSpPr>
            <p:nvPr/>
          </p:nvCxnSpPr>
          <p:spPr>
            <a:xfrm>
              <a:off x="4893973" y="3765430"/>
              <a:ext cx="223602" cy="2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0" name="Elbow Connector 63"/>
            <p:cNvCxnSpPr>
              <a:stCxn id="69" idx="3"/>
              <a:endCxn id="128" idx="3"/>
            </p:cNvCxnSpPr>
            <p:nvPr/>
          </p:nvCxnSpPr>
          <p:spPr>
            <a:xfrm rot="5400000">
              <a:off x="4857299" y="2534101"/>
              <a:ext cx="2396180" cy="7117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3" name="Freeform 132"/>
            <p:cNvSpPr/>
            <p:nvPr/>
          </p:nvSpPr>
          <p:spPr>
            <a:xfrm flipV="1">
              <a:off x="5494941" y="3886200"/>
              <a:ext cx="1262053" cy="16642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Elbow Connector 63"/>
            <p:cNvCxnSpPr>
              <a:stCxn id="69" idx="3"/>
              <a:endCxn id="124" idx="3"/>
            </p:cNvCxnSpPr>
            <p:nvPr/>
          </p:nvCxnSpPr>
          <p:spPr>
            <a:xfrm rot="5400000">
              <a:off x="3944012" y="2339918"/>
              <a:ext cx="3115285" cy="11786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Freeform 134"/>
            <p:cNvSpPr/>
            <p:nvPr/>
          </p:nvSpPr>
          <p:spPr>
            <a:xfrm flipV="1">
              <a:off x="4640280" y="4590795"/>
              <a:ext cx="2116714" cy="10984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6" name="Elbow Connector 63"/>
            <p:cNvCxnSpPr>
              <a:stCxn id="69" idx="3"/>
              <a:endCxn id="123" idx="3"/>
            </p:cNvCxnSpPr>
            <p:nvPr/>
          </p:nvCxnSpPr>
          <p:spPr>
            <a:xfrm rot="5400000">
              <a:off x="4121643" y="2162287"/>
              <a:ext cx="2760023" cy="11786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274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68202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744558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330713" y="4546738"/>
            <a:ext cx="707887" cy="230832"/>
            <a:chOff x="2775227" y="807932"/>
            <a:chExt cx="707887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75227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408042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876800" y="4488070"/>
            <a:ext cx="274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482962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482961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RsvCommandParser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479416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4098416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803134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4003370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201122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10091" y="1600200"/>
            <a:ext cx="8005309" cy="3429000"/>
            <a:chOff x="910091" y="1600200"/>
            <a:chExt cx="8005309" cy="3429000"/>
          </a:xfrm>
        </p:grpSpPr>
        <p:sp>
          <p:nvSpPr>
            <p:cNvPr id="118" name="Rectangle 65"/>
            <p:cNvSpPr/>
            <p:nvPr/>
          </p:nvSpPr>
          <p:spPr>
            <a:xfrm>
              <a:off x="1066800" y="1600200"/>
              <a:ext cx="7848600" cy="34290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435484" y="3117166"/>
              <a:ext cx="1590594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58183" y="3470960"/>
              <a:ext cx="220510" cy="267022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6847678" y="2639142"/>
              <a:ext cx="9311" cy="491856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35169" y="3650220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506928" y="311330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86577" cy="52600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3" name="Flowchart: Decision 96"/>
            <p:cNvSpPr/>
            <p:nvPr/>
          </p:nvSpPr>
          <p:spPr>
            <a:xfrm>
              <a:off x="5675081" y="3210194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911129" y="3296884"/>
              <a:ext cx="413471" cy="696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7834" y="3540356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819400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3203363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962292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314237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285270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46535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290053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788333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290053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7103" y="3810213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66029" y="4560033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208518" y="3875901"/>
              <a:ext cx="1152013" cy="56300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512729" y="1798749"/>
              <a:ext cx="118553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UniqueRsvTaskList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6333761" y="1806225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RsvTask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4" name="Elbow Connector 53"/>
            <p:cNvCxnSpPr>
              <a:stCxn id="51" idx="3"/>
              <a:endCxn id="50" idx="1"/>
            </p:cNvCxnSpPr>
            <p:nvPr/>
          </p:nvCxnSpPr>
          <p:spPr>
            <a:xfrm flipV="1">
              <a:off x="4220351" y="1972129"/>
              <a:ext cx="292378" cy="7885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6" name="Elbow Connector 55"/>
            <p:cNvCxnSpPr>
              <a:stCxn id="60" idx="3"/>
              <a:endCxn id="52" idx="1"/>
            </p:cNvCxnSpPr>
            <p:nvPr/>
          </p:nvCxnSpPr>
          <p:spPr>
            <a:xfrm flipV="1">
              <a:off x="5942367" y="1979605"/>
              <a:ext cx="391394" cy="16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0" name="Flowchart: Decision 96"/>
            <p:cNvSpPr/>
            <p:nvPr/>
          </p:nvSpPr>
          <p:spPr>
            <a:xfrm>
              <a:off x="5706319" y="189460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1" name="Elbow Connector 60"/>
            <p:cNvCxnSpPr>
              <a:stCxn id="70" idx="3"/>
              <a:endCxn id="73" idx="0"/>
            </p:cNvCxnSpPr>
            <p:nvPr/>
          </p:nvCxnSpPr>
          <p:spPr>
            <a:xfrm>
              <a:off x="7286729" y="2001265"/>
              <a:ext cx="785536" cy="155883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5" name="Elbow Connector 64"/>
            <p:cNvCxnSpPr>
              <a:stCxn id="70" idx="3"/>
              <a:endCxn id="80" idx="3"/>
            </p:cNvCxnSpPr>
            <p:nvPr/>
          </p:nvCxnSpPr>
          <p:spPr>
            <a:xfrm>
              <a:off x="7286729" y="2001265"/>
              <a:ext cx="1171472" cy="1284005"/>
            </a:xfrm>
            <a:prstGeom prst="bentConnector3">
              <a:avLst>
                <a:gd name="adj1" fmla="val 119514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0" name="Flowchart: Decision 96"/>
            <p:cNvSpPr/>
            <p:nvPr/>
          </p:nvSpPr>
          <p:spPr>
            <a:xfrm>
              <a:off x="7050681" y="191457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6" name="Elbow Connector 65"/>
            <p:cNvCxnSpPr>
              <a:stCxn id="9" idx="1"/>
              <a:endCxn id="16" idx="2"/>
            </p:cNvCxnSpPr>
            <p:nvPr/>
          </p:nvCxnSpPr>
          <p:spPr>
            <a:xfrm rot="5400000" flipH="1" flipV="1">
              <a:off x="4238567" y="1459384"/>
              <a:ext cx="618672" cy="4634245"/>
            </a:xfrm>
            <a:prstGeom prst="bentConnector3">
              <a:avLst>
                <a:gd name="adj1" fmla="val -40616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324600" y="3124200"/>
              <a:ext cx="708186" cy="346760"/>
              <a:chOff x="6313677" y="2858066"/>
              <a:chExt cx="708186" cy="346760"/>
            </a:xfrm>
          </p:grpSpPr>
          <p:sp>
            <p:nvSpPr>
              <p:cNvPr id="62" name="Rectangle 8"/>
              <p:cNvSpPr/>
              <p:nvPr/>
            </p:nvSpPr>
            <p:spPr>
              <a:xfrm>
                <a:off x="6313677" y="2858066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Task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77903" y="3048637"/>
                <a:ext cx="1524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"/>
            <p:cNvSpPr/>
            <p:nvPr/>
          </p:nvSpPr>
          <p:spPr>
            <a:xfrm>
              <a:off x="5096059" y="268813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7" name="Elbow Connector 63"/>
            <p:cNvCxnSpPr>
              <a:stCxn id="88" idx="3"/>
            </p:cNvCxnSpPr>
            <p:nvPr/>
          </p:nvCxnSpPr>
          <p:spPr>
            <a:xfrm flipV="1">
              <a:off x="6436966" y="2626187"/>
              <a:ext cx="203860" cy="247015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Isosceles Triangle 102"/>
            <p:cNvSpPr/>
            <p:nvPr/>
          </p:nvSpPr>
          <p:spPr>
            <a:xfrm rot="5400000" flipV="1">
              <a:off x="6213952" y="2785440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73" name="Rectangle 8"/>
            <p:cNvSpPr/>
            <p:nvPr/>
          </p:nvSpPr>
          <p:spPr>
            <a:xfrm>
              <a:off x="7623103" y="2157148"/>
              <a:ext cx="898323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7" name="Flowchart: Decision 96"/>
            <p:cNvSpPr/>
            <p:nvPr/>
          </p:nvSpPr>
          <p:spPr>
            <a:xfrm>
              <a:off x="7971208" y="2514751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9" name="Elbow Connector 88"/>
            <p:cNvCxnSpPr>
              <a:stCxn id="77" idx="2"/>
              <a:endCxn id="76" idx="0"/>
            </p:cNvCxnSpPr>
            <p:nvPr/>
          </p:nvCxnSpPr>
          <p:spPr>
            <a:xfrm rot="5400000">
              <a:off x="8021632" y="2751799"/>
              <a:ext cx="131269" cy="39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161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Johnervan Lee</cp:lastModifiedBy>
  <cp:revision>86</cp:revision>
  <dcterms:created xsi:type="dcterms:W3CDTF">2016-07-22T14:33:02Z</dcterms:created>
  <dcterms:modified xsi:type="dcterms:W3CDTF">2016-11-07T05:21:09Z</dcterms:modified>
</cp:coreProperties>
</file>