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1727200"/>
            <a:ext cx="7700509" cy="2997200"/>
            <a:chOff x="910091" y="1727200"/>
            <a:chExt cx="7700509" cy="29972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490735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204826"/>
              <a:ext cx="190770" cy="40581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5" name="Straight Arrow Connector 54"/>
            <p:cNvCxnSpPr>
              <a:stCxn id="62" idx="0"/>
              <a:endCxn id="67" idx="2"/>
            </p:cNvCxnSpPr>
            <p:nvPr/>
          </p:nvCxnSpPr>
          <p:spPr>
            <a:xfrm flipV="1">
              <a:off x="6667770" y="2632344"/>
              <a:ext cx="1612" cy="22572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2847371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26007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503204" y="2280569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453949"/>
              <a:ext cx="282853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6315289" y="2285584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>
              <a:off x="5672547" y="237149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>
              <a:off x="5908595" y="2458187"/>
              <a:ext cx="406694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7" y="2564238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707130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DateTime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030108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3210194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Status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51453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137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Johnervan Lee</cp:lastModifiedBy>
  <cp:revision>62</cp:revision>
  <dcterms:created xsi:type="dcterms:W3CDTF">2016-07-22T14:33:02Z</dcterms:created>
  <dcterms:modified xsi:type="dcterms:W3CDTF">2016-10-09T03:40:29Z</dcterms:modified>
</cp:coreProperties>
</file>