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4"/>
    <p:restoredTop sz="94586"/>
  </p:normalViewPr>
  <p:slideViewPr>
    <p:cSldViewPr showGuides="1">
      <p:cViewPr>
        <p:scale>
          <a:sx n="140" d="100"/>
          <a:sy n="140" d="100"/>
        </p:scale>
        <p:origin x="312" y="-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TARS – Task And Remember Stuff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TarsChangedEvent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TarsChangedEvent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handleTarsChangedEvent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handleTarsChangedEvent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1220251"/>
            <a:ext cx="7431315" cy="31103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7171113" y="264568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ClearCommand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4908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7171113" y="305208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7171111" y="3857952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3" y="2819060"/>
            <a:ext cx="1384711" cy="1081914"/>
          </a:xfrm>
          <a:prstGeom prst="bentConnector3">
            <a:avLst>
              <a:gd name="adj1" fmla="val 32831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1384709" cy="130358"/>
          </a:xfrm>
          <a:prstGeom prst="bentConnector3">
            <a:avLst>
              <a:gd name="adj1" fmla="val 67169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5460"/>
            <a:ext cx="1384711" cy="675514"/>
          </a:xfrm>
          <a:prstGeom prst="bentConnector3">
            <a:avLst>
              <a:gd name="adj1" fmla="val 67169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3774183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3927951" y="2768249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7175911" y="345525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28630"/>
            <a:ext cx="1389509" cy="272344"/>
          </a:xfrm>
          <a:prstGeom prst="bentConnector3">
            <a:avLst>
              <a:gd name="adj1" fmla="val 6711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62"/>
          <p:cNvSpPr/>
          <p:nvPr/>
        </p:nvSpPr>
        <p:spPr>
          <a:xfrm>
            <a:off x="5606081" y="1743665"/>
            <a:ext cx="837741" cy="53279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r>
              <a:rPr lang="en-US" sz="1050" b="1">
                <a:solidFill>
                  <a:srgbClr val="0070C0"/>
                </a:solidFill>
              </a:rPr>
              <a:t/>
            </a:r>
            <a:br>
              <a:rPr lang="en-US" sz="1050" b="1">
                <a:solidFill>
                  <a:srgbClr val="0070C0"/>
                </a:solidFill>
              </a:rPr>
            </a:br>
            <a:r>
              <a:rPr lang="en-US" sz="1050" b="1" smtClean="0">
                <a:solidFill>
                  <a:srgbClr val="0070C0"/>
                </a:solidFill>
              </a:rPr>
              <a:t>Undoable</a:t>
            </a:r>
            <a:br>
              <a:rPr lang="en-US" sz="1050" b="1" smtClean="0">
                <a:solidFill>
                  <a:srgbClr val="0070C0"/>
                </a:solidFill>
              </a:rPr>
            </a:br>
            <a:r>
              <a:rPr lang="en-US" sz="1050" b="1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7" name="Rectangle 11"/>
          <p:cNvSpPr/>
          <p:nvPr/>
        </p:nvSpPr>
        <p:spPr>
          <a:xfrm flipH="1">
            <a:off x="7156635" y="1324714"/>
            <a:ext cx="1106527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3" name="Elbow Connector 63"/>
          <p:cNvCxnSpPr>
            <a:endCxn id="46" idx="2"/>
          </p:cNvCxnSpPr>
          <p:nvPr/>
        </p:nvCxnSpPr>
        <p:spPr>
          <a:xfrm rot="16200000" flipV="1">
            <a:off x="5210102" y="3091315"/>
            <a:ext cx="1632861" cy="31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Isosceles Triangle 102"/>
          <p:cNvSpPr/>
          <p:nvPr/>
        </p:nvSpPr>
        <p:spPr>
          <a:xfrm rot="5400000" flipV="1">
            <a:off x="6396332" y="1920646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 flipH="1">
            <a:off x="7169528" y="2158012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9" name="Elbow Connector 63"/>
          <p:cNvCxnSpPr>
            <a:stCxn id="47" idx="3"/>
            <a:endCxn id="58" idx="3"/>
          </p:cNvCxnSpPr>
          <p:nvPr/>
        </p:nvCxnSpPr>
        <p:spPr>
          <a:xfrm rot="10800000" flipV="1">
            <a:off x="6619347" y="1498094"/>
            <a:ext cx="537289" cy="51031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63"/>
          <p:cNvCxnSpPr>
            <a:stCxn id="68" idx="3"/>
            <a:endCxn id="58" idx="3"/>
          </p:cNvCxnSpPr>
          <p:nvPr/>
        </p:nvCxnSpPr>
        <p:spPr>
          <a:xfrm rot="10800000">
            <a:off x="6619346" y="2008408"/>
            <a:ext cx="550182" cy="32298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Rectangle 77"/>
          <p:cNvSpPr/>
          <p:nvPr/>
        </p:nvSpPr>
        <p:spPr>
          <a:xfrm flipH="1">
            <a:off x="7156634" y="1743796"/>
            <a:ext cx="1112911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DeleteCommand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8" name="Rectangle 62"/>
          <p:cNvSpPr/>
          <p:nvPr/>
        </p:nvSpPr>
        <p:spPr>
          <a:xfrm>
            <a:off x="2939504" y="3157846"/>
            <a:ext cx="84912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Argument 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9" name="Rectangle 62"/>
          <p:cNvSpPr/>
          <p:nvPr/>
        </p:nvSpPr>
        <p:spPr>
          <a:xfrm>
            <a:off x="4027181" y="3152424"/>
            <a:ext cx="50805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110"/>
          <p:cNvCxnSpPr/>
          <p:nvPr/>
        </p:nvCxnSpPr>
        <p:spPr>
          <a:xfrm flipH="1" flipV="1">
            <a:off x="3655669" y="3513881"/>
            <a:ext cx="1931" cy="24304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Straight Arrow Connector 110"/>
          <p:cNvCxnSpPr/>
          <p:nvPr/>
        </p:nvCxnSpPr>
        <p:spPr>
          <a:xfrm flipH="1" flipV="1">
            <a:off x="4078519" y="3509147"/>
            <a:ext cx="1931" cy="24304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" name="Straight Arrow Connector 110"/>
          <p:cNvCxnSpPr>
            <a:stCxn id="48" idx="3"/>
            <a:endCxn id="49" idx="1"/>
          </p:cNvCxnSpPr>
          <p:nvPr/>
        </p:nvCxnSpPr>
        <p:spPr>
          <a:xfrm flipV="1">
            <a:off x="3788631" y="3325804"/>
            <a:ext cx="238550" cy="542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0091" y="1727200"/>
            <a:ext cx="7700509" cy="2997200"/>
            <a:chOff x="910091" y="1727200"/>
            <a:chExt cx="7700509" cy="2997200"/>
          </a:xfrm>
        </p:grpSpPr>
        <p:sp>
          <p:nvSpPr>
            <p:cNvPr id="118" name="Rectangle 65"/>
            <p:cNvSpPr/>
            <p:nvPr/>
          </p:nvSpPr>
          <p:spPr>
            <a:xfrm>
              <a:off x="1119865" y="1727200"/>
              <a:ext cx="7490735" cy="29972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77180" y="315844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UserPref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683963" y="2868687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ModelManager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Elbow Connector 63"/>
            <p:cNvCxnSpPr>
              <a:stCxn id="71" idx="3"/>
              <a:endCxn id="62" idx="2"/>
            </p:cNvCxnSpPr>
            <p:nvPr/>
          </p:nvCxnSpPr>
          <p:spPr>
            <a:xfrm flipV="1">
              <a:off x="6477000" y="3204826"/>
              <a:ext cx="190770" cy="405819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7" name="Elbow Connector 106"/>
            <p:cNvCxnSpPr>
              <a:stCxn id="9" idx="1"/>
            </p:cNvCxnSpPr>
            <p:nvPr/>
          </p:nvCxnSpPr>
          <p:spPr>
            <a:xfrm rot="5400000" flipH="1" flipV="1">
              <a:off x="4360065" y="1080909"/>
              <a:ext cx="378691" cy="4637261"/>
            </a:xfrm>
            <a:prstGeom prst="bentConnector4">
              <a:avLst>
                <a:gd name="adj1" fmla="val -101829"/>
                <a:gd name="adj2" fmla="val 99976"/>
              </a:avLst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Model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26910" y="2952291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55" name="Straight Arrow Connector 54"/>
            <p:cNvCxnSpPr>
              <a:stCxn id="62" idx="0"/>
              <a:endCxn id="67" idx="2"/>
            </p:cNvCxnSpPr>
            <p:nvPr/>
          </p:nvCxnSpPr>
          <p:spPr>
            <a:xfrm flipV="1">
              <a:off x="6667770" y="2632344"/>
              <a:ext cx="1612" cy="225722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56370" y="332653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Isosceles Triangle 102"/>
            <p:cNvSpPr/>
            <p:nvPr/>
          </p:nvSpPr>
          <p:spPr>
            <a:xfrm rot="5400000" flipV="1">
              <a:off x="6253986" y="3522883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75" name="Elbow Connector 122"/>
            <p:cNvCxnSpPr/>
            <p:nvPr/>
          </p:nvCxnSpPr>
          <p:spPr>
            <a:xfrm>
              <a:off x="910091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49924" y="3040052"/>
              <a:ext cx="216105" cy="1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420322" y="323984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ectangle 8"/>
            <p:cNvSpPr/>
            <p:nvPr/>
          </p:nvSpPr>
          <p:spPr>
            <a:xfrm>
              <a:off x="2879490" y="2627420"/>
              <a:ext cx="1093635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Tars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8" idx="3"/>
              <a:endCxn id="46" idx="1"/>
            </p:cNvCxnSpPr>
            <p:nvPr/>
          </p:nvCxnSpPr>
          <p:spPr>
            <a:xfrm>
              <a:off x="2658680" y="279551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Decision 96"/>
            <p:cNvSpPr/>
            <p:nvPr/>
          </p:nvSpPr>
          <p:spPr>
            <a:xfrm>
              <a:off x="2422632" y="270882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4487017" y="2847371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UniqueTaskList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984303" y="267399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0" name="Elbow Connector 29"/>
            <p:cNvCxnSpPr>
              <a:stCxn id="51" idx="3"/>
              <a:endCxn id="49" idx="1"/>
            </p:cNvCxnSpPr>
            <p:nvPr/>
          </p:nvCxnSpPr>
          <p:spPr>
            <a:xfrm>
              <a:off x="4220351" y="2760681"/>
              <a:ext cx="266666" cy="26007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7" name="Rectangle 8"/>
            <p:cNvSpPr/>
            <p:nvPr/>
          </p:nvSpPr>
          <p:spPr>
            <a:xfrm>
              <a:off x="4503204" y="2280569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UniqueTagList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59" name="Elbow Connector 58"/>
            <p:cNvCxnSpPr>
              <a:stCxn id="51" idx="3"/>
              <a:endCxn id="57" idx="1"/>
            </p:cNvCxnSpPr>
            <p:nvPr/>
          </p:nvCxnSpPr>
          <p:spPr>
            <a:xfrm flipV="1">
              <a:off x="4220351" y="2453949"/>
              <a:ext cx="282853" cy="3067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2" name="Rectangle 8"/>
            <p:cNvSpPr/>
            <p:nvPr/>
          </p:nvSpPr>
          <p:spPr>
            <a:xfrm>
              <a:off x="6313677" y="2858066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5643227" y="2943979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4" name="Elbow Connector 63"/>
            <p:cNvCxnSpPr>
              <a:stCxn id="63" idx="3"/>
              <a:endCxn id="62" idx="1"/>
            </p:cNvCxnSpPr>
            <p:nvPr/>
          </p:nvCxnSpPr>
          <p:spPr>
            <a:xfrm>
              <a:off x="5879275" y="3030669"/>
              <a:ext cx="434402" cy="77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7" name="Rectangle 8"/>
            <p:cNvSpPr/>
            <p:nvPr/>
          </p:nvSpPr>
          <p:spPr>
            <a:xfrm>
              <a:off x="6315289" y="2285584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8" name="Flowchart: Decision 96"/>
            <p:cNvSpPr/>
            <p:nvPr/>
          </p:nvSpPr>
          <p:spPr>
            <a:xfrm>
              <a:off x="5672547" y="2371497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9" name="Elbow Connector 68"/>
            <p:cNvCxnSpPr>
              <a:stCxn id="68" idx="3"/>
              <a:endCxn id="67" idx="1"/>
            </p:cNvCxnSpPr>
            <p:nvPr/>
          </p:nvCxnSpPr>
          <p:spPr>
            <a:xfrm>
              <a:off x="5908595" y="2458187"/>
              <a:ext cx="406694" cy="77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2" name="Rectangle 8"/>
            <p:cNvSpPr/>
            <p:nvPr/>
          </p:nvSpPr>
          <p:spPr>
            <a:xfrm>
              <a:off x="5128257" y="3429000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6" name="Rectangle 8"/>
            <p:cNvSpPr/>
            <p:nvPr/>
          </p:nvSpPr>
          <p:spPr>
            <a:xfrm>
              <a:off x="7712397" y="2564238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8" name="Flowchart: Decision 96"/>
            <p:cNvSpPr/>
            <p:nvPr/>
          </p:nvSpPr>
          <p:spPr>
            <a:xfrm>
              <a:off x="7041947" y="294820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9" name="Elbow Connector 78"/>
            <p:cNvCxnSpPr>
              <a:stCxn id="78" idx="3"/>
              <a:endCxn id="76" idx="1"/>
            </p:cNvCxnSpPr>
            <p:nvPr/>
          </p:nvCxnSpPr>
          <p:spPr>
            <a:xfrm flipV="1">
              <a:off x="7277995" y="2707130"/>
              <a:ext cx="434402" cy="32776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0" name="Rectangle 8"/>
            <p:cNvSpPr/>
            <p:nvPr/>
          </p:nvSpPr>
          <p:spPr>
            <a:xfrm>
              <a:off x="7712397" y="2887216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DateTime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1" name="Elbow Connector 80"/>
            <p:cNvCxnSpPr>
              <a:stCxn id="78" idx="3"/>
              <a:endCxn id="80" idx="1"/>
            </p:cNvCxnSpPr>
            <p:nvPr/>
          </p:nvCxnSpPr>
          <p:spPr>
            <a:xfrm flipV="1">
              <a:off x="7277995" y="3030108"/>
              <a:ext cx="434402" cy="4783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3" name="Rectangle 8"/>
            <p:cNvSpPr/>
            <p:nvPr/>
          </p:nvSpPr>
          <p:spPr>
            <a:xfrm>
              <a:off x="7712397" y="3210194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Priority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4" name="Elbow Connector 83"/>
            <p:cNvCxnSpPr>
              <a:stCxn id="78" idx="3"/>
              <a:endCxn id="83" idx="1"/>
            </p:cNvCxnSpPr>
            <p:nvPr/>
          </p:nvCxnSpPr>
          <p:spPr>
            <a:xfrm>
              <a:off x="7277995" y="3034891"/>
              <a:ext cx="434402" cy="318195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5" name="Rectangle 8"/>
            <p:cNvSpPr/>
            <p:nvPr/>
          </p:nvSpPr>
          <p:spPr>
            <a:xfrm>
              <a:off x="7712397" y="3533171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Status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6" name="Elbow Connector 85"/>
            <p:cNvCxnSpPr>
              <a:stCxn id="78" idx="3"/>
              <a:endCxn id="85" idx="1"/>
            </p:cNvCxnSpPr>
            <p:nvPr/>
          </p:nvCxnSpPr>
          <p:spPr>
            <a:xfrm>
              <a:off x="7277995" y="3034891"/>
              <a:ext cx="434402" cy="641172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Elbow Connector 63"/>
            <p:cNvCxnSpPr>
              <a:stCxn id="99" idx="3"/>
            </p:cNvCxnSpPr>
            <p:nvPr/>
          </p:nvCxnSpPr>
          <p:spPr>
            <a:xfrm rot="16200000" flipH="1">
              <a:off x="3279321" y="2485431"/>
              <a:ext cx="293825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3290981" y="2162997"/>
              <a:ext cx="270504" cy="175523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00" name="Rectangle 8"/>
            <p:cNvSpPr/>
            <p:nvPr/>
          </p:nvSpPr>
          <p:spPr>
            <a:xfrm>
              <a:off x="2660303" y="1806470"/>
              <a:ext cx="153992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ReadOnlyTars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 rot="16200000">
              <a:off x="6581354" y="3514530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filtered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2057400" y="4239491"/>
              <a:ext cx="177594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UnmodifiableObservableList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4" name="Elbow Connector 122"/>
            <p:cNvCxnSpPr>
              <a:stCxn id="119" idx="1"/>
              <a:endCxn id="122" idx="1"/>
            </p:cNvCxnSpPr>
            <p:nvPr/>
          </p:nvCxnSpPr>
          <p:spPr>
            <a:xfrm rot="16200000" flipH="1">
              <a:off x="1364475" y="3719945"/>
              <a:ext cx="831471" cy="554380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TarsStorage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XmlTars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Tars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146</Words>
  <Application>Microsoft Macintosh PowerPoint</Application>
  <PresentationFormat>On-screen Show (4:3)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TARS – Task And Remember Stuff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Chia Wei Kang</cp:lastModifiedBy>
  <cp:revision>68</cp:revision>
  <dcterms:created xsi:type="dcterms:W3CDTF">2016-07-22T14:33:02Z</dcterms:created>
  <dcterms:modified xsi:type="dcterms:W3CDTF">2016-10-22T12:51:46Z</dcterms:modified>
</cp:coreProperties>
</file>