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6"/>
    <p:restoredTop sz="94666"/>
  </p:normalViewPr>
  <p:slideViewPr>
    <p:cSldViewPr showGuides="1">
      <p:cViewPr>
        <p:scale>
          <a:sx n="130" d="100"/>
          <a:sy n="130" d="100"/>
        </p:scale>
        <p:origin x="840" y="-9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44735" y="533400"/>
            <a:ext cx="6594265" cy="4495799"/>
            <a:chOff x="644735" y="533400"/>
            <a:chExt cx="6594265" cy="4495799"/>
          </a:xfrm>
        </p:grpSpPr>
        <p:sp>
          <p:nvSpPr>
            <p:cNvPr id="63" name="Rectangle 65"/>
            <p:cNvSpPr/>
            <p:nvPr/>
          </p:nvSpPr>
          <p:spPr>
            <a:xfrm>
              <a:off x="1217465" y="533400"/>
              <a:ext cx="6021535" cy="4495799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2095948" y="1426821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2592528" y="2264761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2"/>
            <p:cNvSpPr/>
            <p:nvPr/>
          </p:nvSpPr>
          <p:spPr>
            <a:xfrm>
              <a:off x="2092842" y="856525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Elbow Connector 63"/>
            <p:cNvCxnSpPr>
              <a:stCxn id="67" idx="2"/>
              <a:endCxn id="65" idx="0"/>
            </p:cNvCxnSpPr>
            <p:nvPr/>
          </p:nvCxnSpPr>
          <p:spPr>
            <a:xfrm rot="16200000" flipH="1">
              <a:off x="2529445" y="1313500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9" name="Isosceles Triangle 102"/>
            <p:cNvSpPr/>
            <p:nvPr/>
          </p:nvSpPr>
          <p:spPr>
            <a:xfrm rot="10800000" flipV="1">
              <a:off x="5955726" y="11960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0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65"/>
            <p:cNvSpPr/>
            <p:nvPr/>
          </p:nvSpPr>
          <p:spPr>
            <a:xfrm rot="16200000">
              <a:off x="5703829" y="1550478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11"/>
            <p:cNvSpPr/>
            <p:nvPr/>
          </p:nvSpPr>
          <p:spPr>
            <a:xfrm>
              <a:off x="2592527" y="46482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6" name="Rectangle 11"/>
            <p:cNvSpPr/>
            <p:nvPr/>
          </p:nvSpPr>
          <p:spPr>
            <a:xfrm>
              <a:off x="2592526" y="287680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39323" y="3113650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2324548" y="1792053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1" name="Elbow Connector 63"/>
            <p:cNvCxnSpPr>
              <a:stCxn id="80" idx="2"/>
              <a:endCxn id="66" idx="1"/>
            </p:cNvCxnSpPr>
            <p:nvPr/>
          </p:nvCxnSpPr>
          <p:spPr>
            <a:xfrm rot="16200000" flipH="1">
              <a:off x="2289549" y="2080203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2" name="Rectangle 11"/>
            <p:cNvSpPr/>
            <p:nvPr/>
          </p:nvSpPr>
          <p:spPr>
            <a:xfrm>
              <a:off x="3759694" y="2502562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ResultsDisplay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4" name="Elbow Connector 63"/>
            <p:cNvCxnSpPr>
              <a:stCxn id="80" idx="2"/>
              <a:endCxn id="76" idx="1"/>
            </p:cNvCxnSpPr>
            <p:nvPr/>
          </p:nvCxnSpPr>
          <p:spPr>
            <a:xfrm rot="16200000" flipH="1">
              <a:off x="1983524" y="2386228"/>
              <a:ext cx="1041604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5" name="Elbow Connector 63"/>
            <p:cNvCxnSpPr>
              <a:stCxn id="80" idx="2"/>
              <a:endCxn id="72" idx="1"/>
            </p:cNvCxnSpPr>
            <p:nvPr/>
          </p:nvCxnSpPr>
          <p:spPr>
            <a:xfrm rot="16200000" flipH="1">
              <a:off x="1097829" y="3271922"/>
              <a:ext cx="2812995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Rectangle 62"/>
            <p:cNvSpPr/>
            <p:nvPr/>
          </p:nvSpPr>
          <p:spPr>
            <a:xfrm>
              <a:off x="5704957" y="8565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9" name="Elbow Connector 63"/>
            <p:cNvCxnSpPr>
              <a:stCxn id="82" idx="3"/>
              <a:endCxn id="69" idx="3"/>
            </p:cNvCxnSpPr>
            <p:nvPr/>
          </p:nvCxnSpPr>
          <p:spPr>
            <a:xfrm flipV="1">
              <a:off x="4800600" y="1371600"/>
              <a:ext cx="1290378" cy="124938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0" name="Elbow Connector 63"/>
            <p:cNvCxnSpPr>
              <a:stCxn id="69" idx="3"/>
              <a:endCxn id="78" idx="3"/>
            </p:cNvCxnSpPr>
            <p:nvPr/>
          </p:nvCxnSpPr>
          <p:spPr>
            <a:xfrm rot="5400000">
              <a:off x="4555369" y="1696461"/>
              <a:ext cx="1860471" cy="121074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2" name="Elbow Connector 63"/>
            <p:cNvCxnSpPr>
              <a:stCxn id="65" idx="3"/>
              <a:endCxn id="69" idx="3"/>
            </p:cNvCxnSpPr>
            <p:nvPr/>
          </p:nvCxnSpPr>
          <p:spPr>
            <a:xfrm flipV="1">
              <a:off x="3189583" y="1371600"/>
              <a:ext cx="2901395" cy="22860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3" name="Elbow Connector 63"/>
            <p:cNvCxnSpPr>
              <a:stCxn id="69" idx="3"/>
              <a:endCxn id="72" idx="3"/>
            </p:cNvCxnSpPr>
            <p:nvPr/>
          </p:nvCxnSpPr>
          <p:spPr>
            <a:xfrm rot="5400000">
              <a:off x="3191060" y="1866702"/>
              <a:ext cx="3395021" cy="240481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4" name="Rectangle 62"/>
            <p:cNvSpPr/>
            <p:nvPr/>
          </p:nvSpPr>
          <p:spPr>
            <a:xfrm>
              <a:off x="3657600" y="856525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Elbow Connector 94"/>
            <p:cNvCxnSpPr>
              <a:stCxn id="67" idx="0"/>
            </p:cNvCxnSpPr>
            <p:nvPr/>
          </p:nvCxnSpPr>
          <p:spPr>
            <a:xfrm rot="5400000" flipH="1" flipV="1">
              <a:off x="4594921" y="-1269460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198609" y="1029905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Straight Arrow Connector 96"/>
            <p:cNvCxnSpPr>
              <a:stCxn id="94" idx="3"/>
              <a:endCxn id="87" idx="1"/>
            </p:cNvCxnSpPr>
            <p:nvPr/>
          </p:nvCxnSpPr>
          <p:spPr>
            <a:xfrm flipV="1">
              <a:off x="4688999" y="1029904"/>
              <a:ext cx="1015958" cy="1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Rectangle 65"/>
            <p:cNvSpPr/>
            <p:nvPr/>
          </p:nvSpPr>
          <p:spPr>
            <a:xfrm rot="16200000">
              <a:off x="5985139" y="3874576"/>
              <a:ext cx="1828800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62"/>
            <p:cNvSpPr/>
            <p:nvPr/>
          </p:nvSpPr>
          <p:spPr>
            <a:xfrm rot="16200000">
              <a:off x="956202" y="1946803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01" name="Isosceles Triangle 102"/>
            <p:cNvSpPr/>
            <p:nvPr/>
          </p:nvSpPr>
          <p:spPr>
            <a:xfrm flipV="1">
              <a:off x="1367767" y="1371602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02" name="Elbow Connector 63"/>
            <p:cNvCxnSpPr>
              <a:stCxn id="67" idx="1"/>
              <a:endCxn id="101" idx="3"/>
            </p:cNvCxnSpPr>
            <p:nvPr/>
          </p:nvCxnSpPr>
          <p:spPr>
            <a:xfrm rot="10800000" flipV="1">
              <a:off x="1503020" y="1029904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02"/>
            <p:cNvCxnSpPr>
              <a:stCxn id="66" idx="2"/>
              <a:endCxn id="82" idx="1"/>
            </p:cNvCxnSpPr>
            <p:nvPr/>
          </p:nvCxnSpPr>
          <p:spPr>
            <a:xfrm rot="16200000" flipH="1">
              <a:off x="3389830" y="2251118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4" name="Elbow Connector 63"/>
            <p:cNvCxnSpPr>
              <a:stCxn id="69" idx="3"/>
              <a:endCxn id="66" idx="3"/>
            </p:cNvCxnSpPr>
            <p:nvPr/>
          </p:nvCxnSpPr>
          <p:spPr>
            <a:xfrm rot="5400000">
              <a:off x="4382780" y="674984"/>
              <a:ext cx="1011582" cy="2404815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5" name="Elbow Connector 104"/>
            <p:cNvCxnSpPr>
              <a:stCxn id="76" idx="2"/>
              <a:endCxn id="78" idx="1"/>
            </p:cNvCxnSpPr>
            <p:nvPr/>
          </p:nvCxnSpPr>
          <p:spPr>
            <a:xfrm rot="16200000" flipH="1">
              <a:off x="3430123" y="2822870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6" name="Elbow Connector 63"/>
            <p:cNvCxnSpPr>
              <a:stCxn id="69" idx="3"/>
              <a:endCxn id="76" idx="3"/>
            </p:cNvCxnSpPr>
            <p:nvPr/>
          </p:nvCxnSpPr>
          <p:spPr>
            <a:xfrm rot="5400000">
              <a:off x="4076755" y="981007"/>
              <a:ext cx="1623630" cy="240481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35896" y="1981201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3687515" y="2066803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31573" y="3573739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reeform 112"/>
            <p:cNvSpPr/>
            <p:nvPr/>
          </p:nvSpPr>
          <p:spPr>
            <a:xfrm flipV="1">
              <a:off x="4114799" y="3327400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"/>
            <p:cNvSpPr/>
            <p:nvPr/>
          </p:nvSpPr>
          <p:spPr>
            <a:xfrm>
              <a:off x="2592526" y="3391885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TabPane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5" name="Elbow Connector 63"/>
            <p:cNvCxnSpPr>
              <a:stCxn id="80" idx="2"/>
              <a:endCxn id="114" idx="1"/>
            </p:cNvCxnSpPr>
            <p:nvPr/>
          </p:nvCxnSpPr>
          <p:spPr>
            <a:xfrm rot="16200000" flipH="1">
              <a:off x="1725986" y="2643766"/>
              <a:ext cx="1556680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2" name="Rectangle 11"/>
            <p:cNvSpPr/>
            <p:nvPr/>
          </p:nvSpPr>
          <p:spPr>
            <a:xfrm>
              <a:off x="3727239" y="3647009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1"/>
            <p:cNvSpPr/>
            <p:nvPr/>
          </p:nvSpPr>
          <p:spPr>
            <a:xfrm>
              <a:off x="3709637" y="4013202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Help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1"/>
            <p:cNvSpPr/>
            <p:nvPr/>
          </p:nvSpPr>
          <p:spPr>
            <a:xfrm>
              <a:off x="3719162" y="4368464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Overview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5" name="Elbow Connector 124"/>
            <p:cNvCxnSpPr>
              <a:stCxn id="114" idx="2"/>
              <a:endCxn id="122" idx="1"/>
            </p:cNvCxnSpPr>
            <p:nvPr/>
          </p:nvCxnSpPr>
          <p:spPr>
            <a:xfrm rot="16200000" flipH="1">
              <a:off x="3364939" y="3403130"/>
              <a:ext cx="136704" cy="587895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6" name="Elbow Connector 125"/>
            <p:cNvCxnSpPr>
              <a:stCxn id="114" idx="2"/>
              <a:endCxn id="123" idx="1"/>
            </p:cNvCxnSpPr>
            <p:nvPr/>
          </p:nvCxnSpPr>
          <p:spPr>
            <a:xfrm rot="16200000" flipH="1">
              <a:off x="3173042" y="3595027"/>
              <a:ext cx="502897" cy="57029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7" name="Elbow Connector 126"/>
            <p:cNvCxnSpPr>
              <a:stCxn id="114" idx="2"/>
              <a:endCxn id="124" idx="1"/>
            </p:cNvCxnSpPr>
            <p:nvPr/>
          </p:nvCxnSpPr>
          <p:spPr>
            <a:xfrm rot="16200000" flipH="1">
              <a:off x="3000174" y="3767896"/>
              <a:ext cx="858159" cy="57981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8" name="Rectangle 11"/>
            <p:cNvSpPr/>
            <p:nvPr/>
          </p:nvSpPr>
          <p:spPr>
            <a:xfrm>
              <a:off x="5117575" y="3649359"/>
              <a:ext cx="90222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9" name="Elbow Connector 128"/>
            <p:cNvCxnSpPr>
              <a:stCxn id="122" idx="3"/>
              <a:endCxn id="128" idx="1"/>
            </p:cNvCxnSpPr>
            <p:nvPr/>
          </p:nvCxnSpPr>
          <p:spPr>
            <a:xfrm>
              <a:off x="4893973" y="3765430"/>
              <a:ext cx="223602" cy="23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0" name="Elbow Connector 63"/>
            <p:cNvCxnSpPr>
              <a:stCxn id="69" idx="3"/>
              <a:endCxn id="128" idx="3"/>
            </p:cNvCxnSpPr>
            <p:nvPr/>
          </p:nvCxnSpPr>
          <p:spPr>
            <a:xfrm rot="5400000">
              <a:off x="4857299" y="2534101"/>
              <a:ext cx="2396180" cy="7117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3" name="Freeform 132"/>
            <p:cNvSpPr/>
            <p:nvPr/>
          </p:nvSpPr>
          <p:spPr>
            <a:xfrm flipV="1">
              <a:off x="5494941" y="3886200"/>
              <a:ext cx="1262053" cy="16642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4" name="Elbow Connector 63"/>
            <p:cNvCxnSpPr>
              <a:stCxn id="69" idx="3"/>
              <a:endCxn id="124" idx="3"/>
            </p:cNvCxnSpPr>
            <p:nvPr/>
          </p:nvCxnSpPr>
          <p:spPr>
            <a:xfrm rot="5400000">
              <a:off x="3930795" y="2326701"/>
              <a:ext cx="3115285" cy="1205082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5" name="Freeform 134"/>
            <p:cNvSpPr/>
            <p:nvPr/>
          </p:nvSpPr>
          <p:spPr>
            <a:xfrm flipV="1">
              <a:off x="4640280" y="4590795"/>
              <a:ext cx="2116714" cy="10984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6" name="Elbow Connector 63"/>
            <p:cNvCxnSpPr>
              <a:stCxn id="69" idx="3"/>
              <a:endCxn id="123" idx="3"/>
            </p:cNvCxnSpPr>
            <p:nvPr/>
          </p:nvCxnSpPr>
          <p:spPr>
            <a:xfrm rot="5400000">
              <a:off x="4103664" y="2144308"/>
              <a:ext cx="2760023" cy="121460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762000" y="1296451"/>
            <a:ext cx="7924799" cy="35803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1067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363575" y="322176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295400" y="429890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3" y="2280156"/>
            <a:ext cx="2575908" cy="2045054"/>
          </a:xfrm>
          <a:prstGeom prst="bentConnector3">
            <a:avLst>
              <a:gd name="adj1" fmla="val 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884911" y="4403156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379579" y="2280156"/>
            <a:ext cx="716369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762001" y="5082155"/>
            <a:ext cx="79247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364565" y="360951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364564" y="440525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151100" y="43146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107925" y="4490918"/>
            <a:ext cx="1256639" cy="8772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107925" y="3782896"/>
            <a:ext cx="1256640" cy="7080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812945" y="4300452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389035" y="4472281"/>
            <a:ext cx="423910" cy="15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/>
          <p:nvPr/>
        </p:nvCxnSpPr>
        <p:spPr>
          <a:xfrm>
            <a:off x="5537121" y="464566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651402" y="235463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052464" y="308171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187716" y="3257235"/>
            <a:ext cx="107684" cy="121504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67" idx="1"/>
          </p:cNvCxnSpPr>
          <p:nvPr/>
        </p:nvCxnSpPr>
        <p:spPr>
          <a:xfrm>
            <a:off x="3398395" y="4473832"/>
            <a:ext cx="308037" cy="142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1869013" y="465054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605630" y="25280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681775" y="2459343"/>
            <a:ext cx="15789" cy="3694904"/>
          </a:xfrm>
          <a:prstGeom prst="bentConnector3">
            <a:avLst>
              <a:gd name="adj1" fmla="val -103494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848293" y="2471677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070304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19812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42572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413612" y="4546738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368290" y="40017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107925" y="4175178"/>
            <a:ext cx="1260365" cy="31574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/>
          <p:cNvSpPr/>
          <p:nvPr/>
        </p:nvSpPr>
        <p:spPr>
          <a:xfrm>
            <a:off x="5941016" y="1983386"/>
            <a:ext cx="837741" cy="53279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Undoable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345290" y="1563142"/>
            <a:ext cx="110652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Isosceles Triangle 102"/>
          <p:cNvSpPr/>
          <p:nvPr/>
        </p:nvSpPr>
        <p:spPr>
          <a:xfrm rot="5400000" flipV="1">
            <a:off x="6731267" y="2162024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7358183" y="23964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9" name="Elbow Connector 63"/>
          <p:cNvCxnSpPr>
            <a:stCxn id="47" idx="3"/>
            <a:endCxn id="58" idx="3"/>
          </p:cNvCxnSpPr>
          <p:nvPr/>
        </p:nvCxnSpPr>
        <p:spPr>
          <a:xfrm rot="10800000" flipV="1">
            <a:off x="6954282" y="1736522"/>
            <a:ext cx="391009" cy="5132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>
            <a:stCxn id="68" idx="3"/>
            <a:endCxn id="58" idx="3"/>
          </p:cNvCxnSpPr>
          <p:nvPr/>
        </p:nvCxnSpPr>
        <p:spPr>
          <a:xfrm rot="10800000">
            <a:off x="6954281" y="2249786"/>
            <a:ext cx="403902" cy="3200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 flipH="1">
            <a:off x="7345289" y="1982224"/>
            <a:ext cx="1112911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2214271" y="3689303"/>
            <a:ext cx="84912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 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>
            <a:off x="3301948" y="3683881"/>
            <a:ext cx="5080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/>
          <p:nvPr/>
        </p:nvCxnSpPr>
        <p:spPr>
          <a:xfrm flipH="1" flipV="1">
            <a:off x="2930436" y="4045338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Arrow Connector 110"/>
          <p:cNvCxnSpPr/>
          <p:nvPr/>
        </p:nvCxnSpPr>
        <p:spPr>
          <a:xfrm flipH="1" flipV="1">
            <a:off x="3353286" y="4040604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Arrow Connector 110"/>
          <p:cNvCxnSpPr>
            <a:stCxn id="48" idx="3"/>
            <a:endCxn id="49" idx="1"/>
          </p:cNvCxnSpPr>
          <p:nvPr/>
        </p:nvCxnSpPr>
        <p:spPr>
          <a:xfrm flipV="1">
            <a:off x="3063398" y="3857261"/>
            <a:ext cx="238550" cy="54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3706432" y="4237163"/>
            <a:ext cx="796378" cy="501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2" name="Straight Arrow Connector 54"/>
          <p:cNvCxnSpPr>
            <a:stCxn id="67" idx="3"/>
            <a:endCxn id="14" idx="1"/>
          </p:cNvCxnSpPr>
          <p:nvPr/>
        </p:nvCxnSpPr>
        <p:spPr>
          <a:xfrm>
            <a:off x="4502810" y="4488070"/>
            <a:ext cx="648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8" idx="3"/>
            <a:endCxn id="5" idx="3"/>
          </p:cNvCxnSpPr>
          <p:nvPr/>
        </p:nvCxnSpPr>
        <p:spPr>
          <a:xfrm flipV="1">
            <a:off x="6107925" y="3395148"/>
            <a:ext cx="1255650" cy="109577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116"/>
          <p:cNvSpPr/>
          <p:nvPr/>
        </p:nvSpPr>
        <p:spPr>
          <a:xfrm flipH="1">
            <a:off x="4346946" y="2774549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4346945" y="3175023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RsvCommandParser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4343400" y="3574071"/>
            <a:ext cx="1006984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Isosceles Triangle 102"/>
          <p:cNvSpPr/>
          <p:nvPr/>
        </p:nvSpPr>
        <p:spPr>
          <a:xfrm flipV="1">
            <a:off x="3962400" y="40582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7" name="Elbow Connector 63"/>
          <p:cNvCxnSpPr>
            <a:stCxn id="136" idx="3"/>
            <a:endCxn id="117" idx="3"/>
          </p:cNvCxnSpPr>
          <p:nvPr/>
        </p:nvCxnSpPr>
        <p:spPr>
          <a:xfrm rot="5400000" flipH="1" flipV="1">
            <a:off x="3667118" y="3378463"/>
            <a:ext cx="1110362" cy="2492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36" idx="3"/>
            <a:endCxn id="118" idx="3"/>
          </p:cNvCxnSpPr>
          <p:nvPr/>
        </p:nvCxnSpPr>
        <p:spPr>
          <a:xfrm rot="5400000" flipH="1" flipV="1">
            <a:off x="3867354" y="3578701"/>
            <a:ext cx="709888" cy="24929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63"/>
          <p:cNvCxnSpPr>
            <a:stCxn id="136" idx="3"/>
            <a:endCxn id="119" idx="3"/>
          </p:cNvCxnSpPr>
          <p:nvPr/>
        </p:nvCxnSpPr>
        <p:spPr>
          <a:xfrm rot="5400000" flipH="1" flipV="1">
            <a:off x="4065106" y="3779997"/>
            <a:ext cx="310840" cy="24574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Straight Arrow Connector 57"/>
          <p:cNvCxnSpPr/>
          <p:nvPr/>
        </p:nvCxnSpPr>
        <p:spPr>
          <a:xfrm>
            <a:off x="6340303" y="2524012"/>
            <a:ext cx="19383" cy="195693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600200"/>
            <a:ext cx="7848600" cy="3429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35484" y="3117166"/>
            <a:ext cx="159059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58183" y="3470960"/>
            <a:ext cx="220510" cy="26702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6847678" y="2639142"/>
            <a:ext cx="9311" cy="49185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35169" y="365022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506928" y="31133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86577" cy="5260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/>
          <p:cNvSpPr/>
          <p:nvPr/>
        </p:nvSpPr>
        <p:spPr>
          <a:xfrm>
            <a:off x="5675081" y="32101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11129" y="3296884"/>
            <a:ext cx="413471" cy="6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7834" y="35403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819400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32033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96229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3142378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285270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465356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290053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788333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290053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7103" y="381021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66029" y="456003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208518" y="3875901"/>
            <a:ext cx="1152013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12729" y="1798749"/>
            <a:ext cx="118553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UniqueRsvTaskList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6333761" y="180622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RsvTask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4" name="Elbow Connector 53"/>
          <p:cNvCxnSpPr>
            <a:stCxn id="51" idx="3"/>
            <a:endCxn id="50" idx="1"/>
          </p:cNvCxnSpPr>
          <p:nvPr/>
        </p:nvCxnSpPr>
        <p:spPr>
          <a:xfrm flipV="1">
            <a:off x="4220351" y="1972129"/>
            <a:ext cx="292378" cy="7885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60" idx="3"/>
            <a:endCxn id="52" idx="1"/>
          </p:cNvCxnSpPr>
          <p:nvPr/>
        </p:nvCxnSpPr>
        <p:spPr>
          <a:xfrm flipV="1">
            <a:off x="5942367" y="1979605"/>
            <a:ext cx="391394" cy="16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Flowchart: Decision 96"/>
          <p:cNvSpPr/>
          <p:nvPr/>
        </p:nvSpPr>
        <p:spPr>
          <a:xfrm>
            <a:off x="5706319" y="189460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1" name="Elbow Connector 60"/>
          <p:cNvCxnSpPr>
            <a:stCxn id="70" idx="3"/>
            <a:endCxn id="76" idx="3"/>
          </p:cNvCxnSpPr>
          <p:nvPr/>
        </p:nvCxnSpPr>
        <p:spPr>
          <a:xfrm>
            <a:off x="7286729" y="2001265"/>
            <a:ext cx="1171472" cy="961027"/>
          </a:xfrm>
          <a:prstGeom prst="bentConnector3">
            <a:avLst>
              <a:gd name="adj1" fmla="val 1195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70" idx="3"/>
            <a:endCxn id="80" idx="3"/>
          </p:cNvCxnSpPr>
          <p:nvPr/>
        </p:nvCxnSpPr>
        <p:spPr>
          <a:xfrm>
            <a:off x="7286729" y="2001265"/>
            <a:ext cx="1171472" cy="1284005"/>
          </a:xfrm>
          <a:prstGeom prst="bentConnector3">
            <a:avLst>
              <a:gd name="adj1" fmla="val 1195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Flowchart: Decision 96"/>
          <p:cNvSpPr/>
          <p:nvPr/>
        </p:nvSpPr>
        <p:spPr>
          <a:xfrm>
            <a:off x="7050681" y="19145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6" name="Elbow Connector 65"/>
          <p:cNvCxnSpPr>
            <a:stCxn id="9" idx="1"/>
            <a:endCxn id="16" idx="2"/>
          </p:cNvCxnSpPr>
          <p:nvPr/>
        </p:nvCxnSpPr>
        <p:spPr>
          <a:xfrm rot="5400000" flipH="1" flipV="1">
            <a:off x="4238567" y="1459384"/>
            <a:ext cx="618672" cy="4634245"/>
          </a:xfrm>
          <a:prstGeom prst="bentConnector3">
            <a:avLst>
              <a:gd name="adj1" fmla="val -406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0" name="Group 19"/>
          <p:cNvGrpSpPr/>
          <p:nvPr/>
        </p:nvGrpSpPr>
        <p:grpSpPr>
          <a:xfrm>
            <a:off x="6324600" y="3124200"/>
            <a:ext cx="708186" cy="346760"/>
            <a:chOff x="6313677" y="2858066"/>
            <a:chExt cx="708186" cy="346760"/>
          </a:xfrm>
        </p:grpSpPr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77903" y="3048637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"/>
          <p:cNvSpPr/>
          <p:nvPr/>
        </p:nvSpPr>
        <p:spPr>
          <a:xfrm>
            <a:off x="5096059" y="26881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/>
          <p:cNvCxnSpPr>
            <a:stCxn id="88" idx="3"/>
          </p:cNvCxnSpPr>
          <p:nvPr/>
        </p:nvCxnSpPr>
        <p:spPr>
          <a:xfrm flipV="1">
            <a:off x="6436966" y="2626187"/>
            <a:ext cx="203860" cy="24701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Isosceles Triangle 102"/>
          <p:cNvSpPr/>
          <p:nvPr/>
        </p:nvSpPr>
        <p:spPr>
          <a:xfrm rot="5400000" flipV="1">
            <a:off x="6213952" y="27854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161</Words>
  <Application>Microsoft Macintosh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80</cp:revision>
  <dcterms:created xsi:type="dcterms:W3CDTF">2016-07-22T14:33:02Z</dcterms:created>
  <dcterms:modified xsi:type="dcterms:W3CDTF">2016-11-04T01:38:07Z</dcterms:modified>
</cp:coreProperties>
</file>