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939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41246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95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0397" y="3065170"/>
            <a:ext cx="197298" cy="9280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695" y="2492688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0636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47383" y="39054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29770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15" y="248776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05" y="265586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557" y="25691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6942" y="27077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228" y="25343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276" y="2621025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129" y="214091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276" y="2314293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02" y="271841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7984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endCxn id="62" idx="1"/>
          </p:cNvCxnSpPr>
          <p:nvPr/>
        </p:nvCxnSpPr>
        <p:spPr>
          <a:xfrm>
            <a:off x="5879200" y="289101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14" y="21459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472" y="22318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20" y="2318531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092730" y="37966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22" y="242458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872" y="28085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20" y="2567474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22" y="27475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20" y="28904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22" y="30705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20" y="289523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358194" y="2406559"/>
            <a:ext cx="137790" cy="17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3434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12520" y="3771900"/>
            <a:ext cx="93538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lowchart: Decision 96"/>
          <p:cNvSpPr/>
          <p:nvPr/>
        </p:nvSpPr>
        <p:spPr>
          <a:xfrm>
            <a:off x="2430952" y="33580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667000" y="342900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8"/>
          <p:cNvSpPr/>
          <p:nvPr/>
        </p:nvSpPr>
        <p:spPr>
          <a:xfrm>
            <a:off x="2858774" y="328421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StateManager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Flowchart: Decision 96"/>
          <p:cNvSpPr/>
          <p:nvPr/>
        </p:nvSpPr>
        <p:spPr>
          <a:xfrm>
            <a:off x="3949138" y="3387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8"/>
          <p:cNvSpPr/>
          <p:nvPr/>
        </p:nvSpPr>
        <p:spPr>
          <a:xfrm>
            <a:off x="4618731" y="3356321"/>
            <a:ext cx="1400212" cy="2343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TaskManagerState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0" name="Elbow Connector 80"/>
          <p:cNvCxnSpPr>
            <a:stCxn id="65" idx="3"/>
            <a:endCxn id="66" idx="1"/>
          </p:cNvCxnSpPr>
          <p:nvPr/>
        </p:nvCxnSpPr>
        <p:spPr>
          <a:xfrm flipV="1">
            <a:off x="4185186" y="3473504"/>
            <a:ext cx="433545" cy="9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30780" y="3610644"/>
            <a:ext cx="0" cy="656556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209800" y="4267200"/>
            <a:ext cx="4660278" cy="12468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80"/>
          <p:cNvCxnSpPr/>
          <p:nvPr/>
        </p:nvCxnSpPr>
        <p:spPr>
          <a:xfrm rot="16200000" flipV="1">
            <a:off x="6261490" y="3663816"/>
            <a:ext cx="1225336" cy="6367"/>
          </a:xfrm>
          <a:prstGeom prst="bentConnector3">
            <a:avLst>
              <a:gd name="adj1" fmla="val 5060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Isosceles Triangle 102"/>
          <p:cNvSpPr/>
          <p:nvPr/>
        </p:nvSpPr>
        <p:spPr>
          <a:xfrm flipV="1">
            <a:off x="3313922" y="371067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2679211" y="388620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State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63"/>
          <p:cNvCxnSpPr/>
          <p:nvPr/>
        </p:nvCxnSpPr>
        <p:spPr>
          <a:xfrm rot="16200000" flipH="1">
            <a:off x="3360961" y="3664049"/>
            <a:ext cx="137790" cy="1712"/>
          </a:xfrm>
          <a:prstGeom prst="bentConnector3">
            <a:avLst>
              <a:gd name="adj1" fmla="val 4999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46236" y="3158440"/>
            <a:ext cx="135399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189866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169</Words>
  <Application>Microsoft Office PowerPoint</Application>
  <PresentationFormat>On-screen Show (4:3)</PresentationFormat>
  <Paragraphs>106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Xiyue</cp:lastModifiedBy>
  <cp:revision>60</cp:revision>
  <dcterms:created xsi:type="dcterms:W3CDTF">2016-07-22T14:33:02Z</dcterms:created>
  <dcterms:modified xsi:type="dcterms:W3CDTF">2016-10-25T12:12:24Z</dcterms:modified>
</cp:coreProperties>
</file>