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3"/>
    <p:restoredTop sz="94647"/>
  </p:normalViewPr>
  <p:slideViewPr>
    <p:cSldViewPr showGuides="1">
      <p:cViewPr>
        <p:scale>
          <a:sx n="185" d="100"/>
          <a:sy n="185" d="100"/>
        </p:scale>
        <p:origin x="144" y="-1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CMDo</a:t>
            </a:r>
            <a:r>
              <a:rPr lang="en-US" dirty="0" smtClean="0"/>
              <a:t> </a:t>
            </a:r>
            <a:r>
              <a:rPr lang="en-US" dirty="0" smtClean="0"/>
              <a:t>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postToDoListChangedEvent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postToDoListChangedEvent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838199" y="1447800"/>
            <a:ext cx="5296349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0800" y="3200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31743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2936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TaskCategoryPanel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173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78065" y="3006086"/>
            <a:ext cx="450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3528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088775" y="3788024"/>
            <a:ext cx="2624778" cy="382730"/>
          </a:xfrm>
          <a:prstGeom prst="bentConnector3">
            <a:avLst>
              <a:gd name="adj1" fmla="val 9995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1852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67195" y="2205006"/>
            <a:ext cx="1481780" cy="1643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05176" y="2866987"/>
            <a:ext cx="3005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</p:cNvCxnSpPr>
          <p:nvPr/>
        </p:nvCxnSpPr>
        <p:spPr>
          <a:xfrm rot="16200000" flipH="1">
            <a:off x="3414677" y="3160181"/>
            <a:ext cx="67958" cy="6220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90792" y="1879643"/>
            <a:ext cx="1032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/>
          <p:cNvSpPr/>
          <p:nvPr/>
        </p:nvSpPr>
        <p:spPr>
          <a:xfrm>
            <a:off x="2590800" y="2811159"/>
            <a:ext cx="12192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FullCalendarView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3"/>
          <p:cNvCxnSpPr>
            <a:stCxn id="39" idx="0"/>
          </p:cNvCxnSpPr>
          <p:nvPr/>
        </p:nvCxnSpPr>
        <p:spPr>
          <a:xfrm rot="16200000" flipH="1">
            <a:off x="2395101" y="2727476"/>
            <a:ext cx="216723" cy="174675"/>
          </a:xfrm>
          <a:prstGeom prst="bentConnector3">
            <a:avLst>
              <a:gd name="adj1" fmla="val 9927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11"/>
          <p:cNvSpPr/>
          <p:nvPr/>
        </p:nvSpPr>
        <p:spPr>
          <a:xfrm>
            <a:off x="3810000" y="4876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HelpCard</a:t>
            </a:r>
            <a:endParaRPr lang="en-US" sz="105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7" name="Elbow Connector 86"/>
          <p:cNvCxnSpPr>
            <a:stCxn id="38" idx="0"/>
          </p:cNvCxnSpPr>
          <p:nvPr/>
        </p:nvCxnSpPr>
        <p:spPr>
          <a:xfrm rot="5400000" flipH="1" flipV="1">
            <a:off x="3409683" y="4758864"/>
            <a:ext cx="144158" cy="68483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63"/>
          <p:cNvCxnSpPr/>
          <p:nvPr/>
        </p:nvCxnSpPr>
        <p:spPr>
          <a:xfrm flipV="1">
            <a:off x="4876800" y="4800600"/>
            <a:ext cx="658965" cy="194621"/>
          </a:xfrm>
          <a:prstGeom prst="bentConnector3">
            <a:avLst>
              <a:gd name="adj1" fmla="val 9879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reeform 108"/>
          <p:cNvSpPr/>
          <p:nvPr/>
        </p:nvSpPr>
        <p:spPr>
          <a:xfrm>
            <a:off x="4876800" y="3505200"/>
            <a:ext cx="1828800" cy="137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"/>
          <p:cNvSpPr/>
          <p:nvPr/>
        </p:nvSpPr>
        <p:spPr>
          <a:xfrm>
            <a:off x="3886200" y="2590800"/>
            <a:ext cx="12192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AnchorPaneNode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3" name="Elbow Connector 112"/>
          <p:cNvCxnSpPr/>
          <p:nvPr/>
        </p:nvCxnSpPr>
        <p:spPr>
          <a:xfrm flipV="1">
            <a:off x="3505200" y="2709112"/>
            <a:ext cx="365184" cy="110288"/>
          </a:xfrm>
          <a:prstGeom prst="bentConnector3">
            <a:avLst>
              <a:gd name="adj1" fmla="val -90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6600" y="3766159"/>
            <a:ext cx="8366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MainParser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971801" y="3937000"/>
            <a:ext cx="30479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520928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>
            <a:off x="2514600" y="4114800"/>
            <a:ext cx="0" cy="45720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46557" y="2410572"/>
            <a:ext cx="2101" cy="2708197"/>
          </a:xfrm>
          <a:prstGeom prst="bentConnector3">
            <a:avLst>
              <a:gd name="adj1" fmla="val -3474754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191000" y="2819400"/>
            <a:ext cx="889000" cy="230832"/>
            <a:chOff x="3047418" y="411128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3047418" y="41112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835342" y="469972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3700114"/>
            <a:ext cx="76200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 flipH="1">
            <a:off x="73914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Block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7391400" y="3048000"/>
            <a:ext cx="1143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flipH="1">
            <a:off x="7391400" y="4191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7391400" y="3810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Redo</a:t>
            </a: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7391400" y="4572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Help</a:t>
            </a: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7391400" y="3429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Clear</a:t>
            </a: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6172200" y="42672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Select</a:t>
            </a: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6172200" y="2286000"/>
            <a:ext cx="1143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Storage</a:t>
            </a:r>
            <a:r>
              <a:rPr lang="en-US" sz="1000" b="1" dirty="0" err="1" smtClean="0">
                <a:solidFill>
                  <a:srgbClr val="0070C0"/>
                </a:solidFill>
              </a:rPr>
              <a:t>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172200" y="46482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flipH="1">
            <a:off x="7391400" y="2667000"/>
            <a:ext cx="1143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Delete</a:t>
            </a: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62"/>
          <p:cNvSpPr/>
          <p:nvPr/>
        </p:nvSpPr>
        <p:spPr>
          <a:xfrm>
            <a:off x="3276600" y="3200400"/>
            <a:ext cx="8366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9" y="3763620"/>
            <a:ext cx="95658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33800" y="3579168"/>
            <a:ext cx="76200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57"/>
          <p:cNvCxnSpPr/>
          <p:nvPr/>
        </p:nvCxnSpPr>
        <p:spPr>
          <a:xfrm flipV="1">
            <a:off x="3657600" y="3581400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378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9106" y="3093544"/>
            <a:ext cx="15433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2" idx="3"/>
            <a:endCxn id="62" idx="2"/>
          </p:cNvCxnSpPr>
          <p:nvPr/>
        </p:nvCxnSpPr>
        <p:spPr>
          <a:xfrm flipV="1">
            <a:off x="5576569" y="3204826"/>
            <a:ext cx="1091201" cy="108335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16200000" flipH="1">
            <a:off x="3210890" y="3058489"/>
            <a:ext cx="228601" cy="21888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515110" y="4238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19600" y="4114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Detail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7030A0"/>
                </a:solidFill>
              </a:rPr>
              <a:t>DueByDate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 err="1" smtClean="0">
                <a:solidFill>
                  <a:srgbClr val="7030A0"/>
                </a:solidFill>
              </a:rPr>
              <a:t>DueByTime</a:t>
            </a:r>
            <a:endParaRPr lang="en-SG" sz="8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91096" y="36625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4958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36320" y="3848100"/>
            <a:ext cx="10877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2396" y="3829017"/>
            <a:ext cx="8220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Elbow Connector 64"/>
          <p:cNvCxnSpPr>
            <a:stCxn id="78" idx="3"/>
            <a:endCxn id="54" idx="1"/>
          </p:cNvCxnSpPr>
          <p:nvPr/>
        </p:nvCxnSpPr>
        <p:spPr>
          <a:xfrm>
            <a:off x="7277995" y="3034891"/>
            <a:ext cx="434401" cy="9370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2868765" y="3657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endCxn id="73" idx="1"/>
          </p:cNvCxnSpPr>
          <p:nvPr/>
        </p:nvCxnSpPr>
        <p:spPr>
          <a:xfrm>
            <a:off x="2362200" y="3810000"/>
            <a:ext cx="506565" cy="2098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TextBox 95"/>
          <p:cNvSpPr txBox="1"/>
          <p:nvPr/>
        </p:nvSpPr>
        <p:spPr>
          <a:xfrm>
            <a:off x="2743200" y="3612854"/>
            <a:ext cx="76200" cy="2733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SG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</a:t>
            </a:r>
            <a:r>
              <a:rPr lang="en-US" sz="1050" dirty="0" err="1">
                <a:solidFill>
                  <a:schemeClr val="bg1"/>
                </a:solidFill>
              </a:rPr>
              <a:t>S</a:t>
            </a:r>
            <a:r>
              <a:rPr lang="en-US" sz="1050" dirty="0" err="1" smtClean="0">
                <a:solidFill>
                  <a:schemeClr val="bg1"/>
                </a:solidFill>
              </a:rPr>
              <a:t>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XmlCMDo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CMDo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155</Words>
  <Application>Microsoft Macintosh PowerPoint</Application>
  <PresentationFormat>On-screen Show (4:3)</PresentationFormat>
  <Paragraphs>108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CMDo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Justin Ng</cp:lastModifiedBy>
  <cp:revision>87</cp:revision>
  <dcterms:created xsi:type="dcterms:W3CDTF">2016-07-22T14:33:02Z</dcterms:created>
  <dcterms:modified xsi:type="dcterms:W3CDTF">2016-10-27T18:44:14Z</dcterms:modified>
</cp:coreProperties>
</file>