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266" r:id="rId4"/>
    <p:sldId id="260" r:id="rId5"/>
    <p:sldId id="261" r:id="rId6"/>
    <p:sldId id="267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516" y="-54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Daily Planner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Diagrams</a:t>
            </a:r>
          </a:p>
        </p:txBody>
      </p:sp>
    </p:spTree>
    <p:extLst>
      <p:ext uri="{BB962C8B-B14F-4D97-AF65-F5344CB8AC3E}">
        <p14:creationId xmlns:p14="http://schemas.microsoft.com/office/powerpoint/2010/main" val="296093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636188" y="2057400"/>
            <a:ext cx="5700181" cy="2667000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62"/>
          <p:cNvSpPr/>
          <p:nvPr/>
        </p:nvSpPr>
        <p:spPr>
          <a:xfrm flipH="1">
            <a:off x="1964269" y="2191178"/>
            <a:ext cx="609602" cy="1294917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UI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" name="Rectangle 45"/>
          <p:cNvSpPr/>
          <p:nvPr/>
        </p:nvSpPr>
        <p:spPr>
          <a:xfrm>
            <a:off x="3412069" y="2191178"/>
            <a:ext cx="1295400" cy="552022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Logic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" name="Rectangle 45"/>
          <p:cNvSpPr/>
          <p:nvPr/>
        </p:nvSpPr>
        <p:spPr>
          <a:xfrm>
            <a:off x="5164669" y="2191179"/>
            <a:ext cx="1447800" cy="5520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Storage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" name="Rectangle 45"/>
          <p:cNvSpPr/>
          <p:nvPr/>
        </p:nvSpPr>
        <p:spPr>
          <a:xfrm>
            <a:off x="3412069" y="3124200"/>
            <a:ext cx="1295400" cy="723791"/>
          </a:xfrm>
          <a:prstGeom prst="round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" name="Rectangle 45"/>
          <p:cNvSpPr/>
          <p:nvPr/>
        </p:nvSpPr>
        <p:spPr>
          <a:xfrm>
            <a:off x="3217846" y="4131994"/>
            <a:ext cx="2658531" cy="44464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Commons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endCxn id="3" idx="1"/>
          </p:cNvCxnSpPr>
          <p:nvPr/>
        </p:nvCxnSpPr>
        <p:spPr>
          <a:xfrm>
            <a:off x="2573871" y="2467189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69639" y="3276600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2"/>
            <a:endCxn id="5" idx="0"/>
          </p:cNvCxnSpPr>
          <p:nvPr/>
        </p:nvCxnSpPr>
        <p:spPr>
          <a:xfrm>
            <a:off x="4059769" y="2743200"/>
            <a:ext cx="0" cy="3810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07469" y="2467189"/>
            <a:ext cx="4572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miley Face 28"/>
          <p:cNvSpPr/>
          <p:nvPr/>
        </p:nvSpPr>
        <p:spPr>
          <a:xfrm>
            <a:off x="1202269" y="2743200"/>
            <a:ext cx="381000" cy="381000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636188" y="2939996"/>
            <a:ext cx="273050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680199" y="2467190"/>
            <a:ext cx="939801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lded Corner 34"/>
          <p:cNvSpPr/>
          <p:nvPr/>
        </p:nvSpPr>
        <p:spPr>
          <a:xfrm>
            <a:off x="7679269" y="22860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olded Corner 35"/>
          <p:cNvSpPr/>
          <p:nvPr/>
        </p:nvSpPr>
        <p:spPr>
          <a:xfrm>
            <a:off x="7772400" y="23622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loud 50"/>
          <p:cNvSpPr/>
          <p:nvPr/>
        </p:nvSpPr>
        <p:spPr>
          <a:xfrm>
            <a:off x="2650069" y="1447800"/>
            <a:ext cx="914400" cy="53340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Web</a:t>
            </a:r>
          </a:p>
        </p:txBody>
      </p:sp>
      <p:cxnSp>
        <p:nvCxnSpPr>
          <p:cNvPr id="52" name="Elbow Connector 51"/>
          <p:cNvCxnSpPr>
            <a:stCxn id="2" idx="0"/>
            <a:endCxn id="51" idx="2"/>
          </p:cNvCxnSpPr>
          <p:nvPr/>
        </p:nvCxnSpPr>
        <p:spPr>
          <a:xfrm rot="5400000" flipH="1" flipV="1">
            <a:off x="2222648" y="1760922"/>
            <a:ext cx="476678" cy="383835"/>
          </a:xfrm>
          <a:prstGeom prst="bentConnector2">
            <a:avLst/>
          </a:prstGeom>
          <a:ln w="28575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62"/>
          <p:cNvSpPr/>
          <p:nvPr/>
        </p:nvSpPr>
        <p:spPr>
          <a:xfrm flipH="1">
            <a:off x="1964269" y="3959459"/>
            <a:ext cx="778931" cy="570908"/>
          </a:xfrm>
          <a:prstGeom prst="round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Main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9450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97447" y="3761908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2498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1"/>
          </p:cNvCxnSpPr>
          <p:nvPr/>
        </p:nvCxnSpPr>
        <p:spPr>
          <a:xfrm>
            <a:off x="2743200" y="4244913"/>
            <a:ext cx="249770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3867188">
            <a:off x="2743200" y="3755022"/>
            <a:ext cx="0" cy="3810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353734" y="3697061"/>
            <a:ext cx="0" cy="301859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936069" y="2909316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Events Center</a:t>
            </a:r>
          </a:p>
        </p:txBody>
      </p:sp>
      <p:sp>
        <p:nvSpPr>
          <p:cNvPr id="26" name="Oval 25"/>
          <p:cNvSpPr/>
          <p:nvPr/>
        </p:nvSpPr>
        <p:spPr>
          <a:xfrm>
            <a:off x="5888569" y="3515641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Logs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Center</a:t>
            </a:r>
          </a:p>
        </p:txBody>
      </p:sp>
      <p:cxnSp>
        <p:nvCxnSpPr>
          <p:cNvPr id="40" name="Elbow Connector 39"/>
          <p:cNvCxnSpPr>
            <a:stCxn id="26" idx="4"/>
            <a:endCxn id="8" idx="3"/>
          </p:cNvCxnSpPr>
          <p:nvPr/>
        </p:nvCxnSpPr>
        <p:spPr>
          <a:xfrm rot="5400000">
            <a:off x="6034638" y="3890781"/>
            <a:ext cx="305273" cy="621793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" idx="4"/>
          </p:cNvCxnSpPr>
          <p:nvPr/>
        </p:nvCxnSpPr>
        <p:spPr>
          <a:xfrm rot="5400000">
            <a:off x="5195574" y="3792812"/>
            <a:ext cx="700192" cy="1"/>
          </a:xfrm>
          <a:prstGeom prst="bentConnector3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432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delete 1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execute(“delete 1”)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deleteTasks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74030" y="1687656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DailyPlannerChangedEvent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DailyPlannerChangedEvent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065911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handleDailyPlannerChangedEvent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handleDailyPlannerChangedEvent</a:t>
            </a:r>
            <a:r>
              <a:rPr lang="en-US" sz="1400" dirty="0">
                <a:solidFill>
                  <a:srgbClr val="00B050"/>
                </a:solidFill>
              </a:rPr>
              <a:t>()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Update status bar</a:t>
            </a: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199058" y="1437455"/>
            <a:ext cx="4917083" cy="39624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602929" y="3065758"/>
            <a:ext cx="1159814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608224" y="3561957"/>
            <a:ext cx="1178368" cy="288093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PinnedTaskPanel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7" y="45637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9919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TaskListPanel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39323" y="422880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TaskCard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2528" y="49660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351450" y="2932700"/>
            <a:ext cx="316154" cy="18680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4034074" y="332667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ResultsDisplay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93186" y="3190965"/>
            <a:ext cx="837979" cy="192098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883148" y="3401003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597249" y="3686901"/>
            <a:ext cx="1814155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1184119" y="3676012"/>
            <a:ext cx="2396440" cy="42037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5074980" y="2286000"/>
            <a:ext cx="454989" cy="115909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174488" y="2991741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948279" y="2124314"/>
            <a:ext cx="1420004" cy="174337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409976" y="2562187"/>
            <a:ext cx="2396180" cy="184380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3208856" y="2763307"/>
            <a:ext cx="27984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8" name="Rectangle 62"/>
          <p:cNvSpPr/>
          <p:nvPr/>
        </p:nvSpPr>
        <p:spPr>
          <a:xfrm>
            <a:off x="3657600" y="1770924"/>
            <a:ext cx="1031399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UiPartLoader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3198609" y="1944304"/>
            <a:ext cx="484448" cy="2308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1" name="Straight Arrow Connector 110"/>
          <p:cNvCxnSpPr>
            <a:endCxn id="73" idx="1"/>
          </p:cNvCxnSpPr>
          <p:nvPr/>
        </p:nvCxnSpPr>
        <p:spPr>
          <a:xfrm flipV="1">
            <a:off x="4714456" y="1944304"/>
            <a:ext cx="429492" cy="2308"/>
          </a:xfrm>
          <a:prstGeom prst="straightConnector1">
            <a:avLst/>
          </a:prstGeom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" idx="2"/>
            <a:endCxn id="43" idx="1"/>
          </p:cNvCxnSpPr>
          <p:nvPr/>
        </p:nvCxnSpPr>
        <p:spPr>
          <a:xfrm rot="16200000" flipH="1">
            <a:off x="3537209" y="2948226"/>
            <a:ext cx="142493" cy="851238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197267" y="1851476"/>
            <a:ext cx="898179" cy="176722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30123" y="3938021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695875" y="2276286"/>
            <a:ext cx="1824381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6" name="Freeform 115"/>
          <p:cNvSpPr/>
          <p:nvPr/>
        </p:nvSpPr>
        <p:spPr>
          <a:xfrm>
            <a:off x="3748134" y="2882742"/>
            <a:ext cx="2972772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4799" y="4472708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5"/>
          <p:cNvSpPr/>
          <p:nvPr/>
        </p:nvSpPr>
        <p:spPr>
          <a:xfrm>
            <a:off x="1103085" y="1304824"/>
            <a:ext cx="7888515" cy="3034167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4" name="Rectangle 8"/>
          <p:cNvSpPr/>
          <p:nvPr/>
        </p:nvSpPr>
        <p:spPr>
          <a:xfrm>
            <a:off x="2095948" y="254884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" name="Rectangle 11"/>
          <p:cNvSpPr/>
          <p:nvPr/>
        </p:nvSpPr>
        <p:spPr>
          <a:xfrm flipH="1">
            <a:off x="6180592" y="26485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AddCommand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6" name="Rectangle 62"/>
          <p:cNvSpPr/>
          <p:nvPr/>
        </p:nvSpPr>
        <p:spPr>
          <a:xfrm>
            <a:off x="2015218" y="376362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7" name="Elbow Connector 63"/>
          <p:cNvCxnSpPr>
            <a:endCxn id="4" idx="3"/>
          </p:cNvCxnSpPr>
          <p:nvPr/>
        </p:nvCxnSpPr>
        <p:spPr>
          <a:xfrm rot="10800000">
            <a:off x="3189584" y="2722220"/>
            <a:ext cx="2296817" cy="1187104"/>
          </a:xfrm>
          <a:prstGeom prst="bentConnector3">
            <a:avLst>
              <a:gd name="adj1" fmla="val -267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" name="Isosceles Triangle 102"/>
          <p:cNvSpPr/>
          <p:nvPr/>
        </p:nvSpPr>
        <p:spPr>
          <a:xfrm rot="5400000" flipV="1">
            <a:off x="5563388" y="3813212"/>
            <a:ext cx="270504" cy="175523"/>
          </a:xfrm>
          <a:prstGeom prst="triangle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" name="Elbow Connector 122"/>
          <p:cNvCxnSpPr>
            <a:endCxn id="4" idx="1"/>
          </p:cNvCxnSpPr>
          <p:nvPr/>
        </p:nvCxnSpPr>
        <p:spPr>
          <a:xfrm>
            <a:off x="1676400" y="2719360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" name="Rectangle 65"/>
          <p:cNvSpPr/>
          <p:nvPr/>
        </p:nvSpPr>
        <p:spPr>
          <a:xfrm>
            <a:off x="1103085" y="4548755"/>
            <a:ext cx="62883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" name="Rectangle 11"/>
          <p:cNvSpPr/>
          <p:nvPr/>
        </p:nvSpPr>
        <p:spPr>
          <a:xfrm flipH="1">
            <a:off x="6180592" y="30549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EditCommand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 flipH="1">
            <a:off x="6180590" y="3860800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…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4" name="Rectangle 62"/>
          <p:cNvSpPr/>
          <p:nvPr/>
        </p:nvSpPr>
        <p:spPr>
          <a:xfrm>
            <a:off x="4815685" y="3765721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15" name="Elbow Connector 63"/>
          <p:cNvCxnSpPr>
            <a:stCxn id="5" idx="3"/>
            <a:endCxn id="8" idx="3"/>
          </p:cNvCxnSpPr>
          <p:nvPr/>
        </p:nvCxnSpPr>
        <p:spPr>
          <a:xfrm rot="10800000" flipV="1">
            <a:off x="5786402" y="2821908"/>
            <a:ext cx="394190" cy="10790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6" name="Elbow Connector 63"/>
          <p:cNvCxnSpPr>
            <a:stCxn id="8" idx="3"/>
            <a:endCxn id="12" idx="3"/>
          </p:cNvCxnSpPr>
          <p:nvPr/>
        </p:nvCxnSpPr>
        <p:spPr>
          <a:xfrm>
            <a:off x="5786402" y="3900974"/>
            <a:ext cx="394188" cy="13320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" name="Elbow Connector 63"/>
          <p:cNvCxnSpPr>
            <a:stCxn id="8" idx="3"/>
            <a:endCxn id="11" idx="3"/>
          </p:cNvCxnSpPr>
          <p:nvPr/>
        </p:nvCxnSpPr>
        <p:spPr>
          <a:xfrm flipV="1">
            <a:off x="5786402" y="3228308"/>
            <a:ext cx="394190" cy="6726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" name="Rectangle 62"/>
          <p:cNvSpPr/>
          <p:nvPr/>
        </p:nvSpPr>
        <p:spPr>
          <a:xfrm>
            <a:off x="3527828" y="3766159"/>
            <a:ext cx="58545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9" name="Elbow Connector 106"/>
          <p:cNvCxnSpPr>
            <a:stCxn id="6" idx="3"/>
            <a:endCxn id="18" idx="1"/>
          </p:cNvCxnSpPr>
          <p:nvPr/>
        </p:nvCxnSpPr>
        <p:spPr>
          <a:xfrm>
            <a:off x="3108853" y="3937000"/>
            <a:ext cx="418975" cy="2539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0" name="Straight Arrow Connector 110"/>
          <p:cNvCxnSpPr>
            <a:stCxn id="14" idx="2"/>
          </p:cNvCxnSpPr>
          <p:nvPr/>
        </p:nvCxnSpPr>
        <p:spPr>
          <a:xfrm>
            <a:off x="5201707" y="4112481"/>
            <a:ext cx="1" cy="436274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1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2" name="Isosceles Triangle 102"/>
          <p:cNvSpPr/>
          <p:nvPr/>
        </p:nvSpPr>
        <p:spPr>
          <a:xfrm>
            <a:off x="1359039" y="35814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3" name="Elbow Connector 63"/>
          <p:cNvCxnSpPr>
            <a:stCxn id="6" idx="1"/>
            <a:endCxn id="22" idx="3"/>
          </p:cNvCxnSpPr>
          <p:nvPr/>
        </p:nvCxnSpPr>
        <p:spPr>
          <a:xfrm rot="10800000">
            <a:off x="1494292" y="3756924"/>
            <a:ext cx="520927" cy="180077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Straight Arrow Connector 54"/>
          <p:cNvCxnSpPr>
            <a:stCxn id="18" idx="3"/>
            <a:endCxn id="14" idx="1"/>
          </p:cNvCxnSpPr>
          <p:nvPr/>
        </p:nvCxnSpPr>
        <p:spPr>
          <a:xfrm flipV="1">
            <a:off x="4113278" y="3939101"/>
            <a:ext cx="702407" cy="438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Straight Arrow Connector 57"/>
          <p:cNvCxnSpPr>
            <a:stCxn id="6" idx="2"/>
          </p:cNvCxnSpPr>
          <p:nvPr/>
        </p:nvCxnSpPr>
        <p:spPr>
          <a:xfrm flipH="1">
            <a:off x="2562035" y="4110380"/>
            <a:ext cx="1" cy="438375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8" name="Elbow Connector 122"/>
          <p:cNvCxnSpPr/>
          <p:nvPr/>
        </p:nvCxnSpPr>
        <p:spPr>
          <a:xfrm>
            <a:off x="893311" y="29849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9" name="Elbow Connector 63"/>
          <p:cNvCxnSpPr>
            <a:stCxn id="6" idx="0"/>
            <a:endCxn id="14" idx="0"/>
          </p:cNvCxnSpPr>
          <p:nvPr/>
        </p:nvCxnSpPr>
        <p:spPr>
          <a:xfrm rot="16200000" flipH="1">
            <a:off x="3880820" y="2444835"/>
            <a:ext cx="2101" cy="2639671"/>
          </a:xfrm>
          <a:prstGeom prst="bentConnector3">
            <a:avLst>
              <a:gd name="adj1" fmla="val -34455021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35" name="Group 34"/>
          <p:cNvGrpSpPr/>
          <p:nvPr/>
        </p:nvGrpSpPr>
        <p:grpSpPr>
          <a:xfrm>
            <a:off x="4052960" y="2868490"/>
            <a:ext cx="870333" cy="230832"/>
            <a:chOff x="2883977" y="341787"/>
            <a:chExt cx="870333" cy="230832"/>
          </a:xfrm>
        </p:grpSpPr>
        <p:sp>
          <p:nvSpPr>
            <p:cNvPr id="33" name="TextBox 32"/>
            <p:cNvSpPr txBox="1"/>
            <p:nvPr/>
          </p:nvSpPr>
          <p:spPr>
            <a:xfrm>
              <a:off x="2883977" y="341787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4" name="Isosceles Triangle 33"/>
            <p:cNvSpPr/>
            <p:nvPr/>
          </p:nvSpPr>
          <p:spPr>
            <a:xfrm rot="5400000">
              <a:off x="3653234" y="37935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973516" y="2512368"/>
            <a:ext cx="868568" cy="230832"/>
            <a:chOff x="2755838" y="789460"/>
            <a:chExt cx="868568" cy="230832"/>
          </a:xfrm>
        </p:grpSpPr>
        <p:sp>
          <p:nvSpPr>
            <p:cNvPr id="37" name="TextBox 36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8" name="Isosceles Triangle 37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210180" y="242326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41296" y="370011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038600" y="3962400"/>
            <a:ext cx="685800" cy="230832"/>
            <a:chOff x="2797314" y="807932"/>
            <a:chExt cx="685800" cy="230832"/>
          </a:xfrm>
        </p:grpSpPr>
        <p:sp>
          <p:nvSpPr>
            <p:cNvPr id="42" name="TextBox 41"/>
            <p:cNvSpPr txBox="1"/>
            <p:nvPr/>
          </p:nvSpPr>
          <p:spPr>
            <a:xfrm>
              <a:off x="2797314" y="807932"/>
              <a:ext cx="555487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creates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43" name="Isosceles Triangle 42"/>
            <p:cNvSpPr/>
            <p:nvPr/>
          </p:nvSpPr>
          <p:spPr>
            <a:xfrm rot="5400000">
              <a:off x="3382038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44" name="Rectangle 11"/>
          <p:cNvSpPr/>
          <p:nvPr/>
        </p:nvSpPr>
        <p:spPr>
          <a:xfrm flipH="1">
            <a:off x="6185390" y="345809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Delete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45" name="Elbow Connector 63"/>
          <p:cNvCxnSpPr>
            <a:stCxn id="8" idx="3"/>
            <a:endCxn id="44" idx="3"/>
          </p:cNvCxnSpPr>
          <p:nvPr/>
        </p:nvCxnSpPr>
        <p:spPr>
          <a:xfrm flipV="1">
            <a:off x="5786402" y="3631478"/>
            <a:ext cx="398988" cy="26949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6" name="Elbow Connector 122"/>
          <p:cNvCxnSpPr/>
          <p:nvPr/>
        </p:nvCxnSpPr>
        <p:spPr>
          <a:xfrm rot="5400000" flipH="1" flipV="1">
            <a:off x="1807196" y="3315772"/>
            <a:ext cx="882304" cy="1270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696200" y="2362200"/>
            <a:ext cx="0" cy="1671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7274225" y="2821908"/>
            <a:ext cx="4219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7274225" y="3228308"/>
            <a:ext cx="4219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7274225" y="3631478"/>
            <a:ext cx="4219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7274225" y="4034180"/>
            <a:ext cx="4219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Diamond 51"/>
          <p:cNvSpPr/>
          <p:nvPr/>
        </p:nvSpPr>
        <p:spPr>
          <a:xfrm>
            <a:off x="7626708" y="2141956"/>
            <a:ext cx="138983" cy="211167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4" name="Elbow Connector 63"/>
          <p:cNvCxnSpPr/>
          <p:nvPr/>
        </p:nvCxnSpPr>
        <p:spPr>
          <a:xfrm rot="5400000">
            <a:off x="5334923" y="3004966"/>
            <a:ext cx="1556202" cy="280731"/>
          </a:xfrm>
          <a:prstGeom prst="bentConnector3">
            <a:avLst>
              <a:gd name="adj1" fmla="val 218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8" name="Elbow Connector 63"/>
          <p:cNvCxnSpPr/>
          <p:nvPr/>
        </p:nvCxnSpPr>
        <p:spPr>
          <a:xfrm flipV="1">
            <a:off x="6275324" y="1981361"/>
            <a:ext cx="1206063" cy="295385"/>
          </a:xfrm>
          <a:prstGeom prst="bentConnector3">
            <a:avLst>
              <a:gd name="adj1" fmla="val 1561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3" name="Rectangle 11"/>
          <p:cNvSpPr/>
          <p:nvPr/>
        </p:nvSpPr>
        <p:spPr>
          <a:xfrm flipH="1">
            <a:off x="4556723" y="1747553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Instruction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65" name="Elbow Connector 63"/>
          <p:cNvCxnSpPr/>
          <p:nvPr/>
        </p:nvCxnSpPr>
        <p:spPr>
          <a:xfrm rot="10800000">
            <a:off x="5650358" y="1840670"/>
            <a:ext cx="2375189" cy="380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11"/>
          <p:cNvSpPr/>
          <p:nvPr/>
        </p:nvSpPr>
        <p:spPr>
          <a:xfrm flipH="1">
            <a:off x="7459453" y="1765377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HistoryManager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53" name="Rectangle 11"/>
          <p:cNvSpPr/>
          <p:nvPr/>
        </p:nvSpPr>
        <p:spPr>
          <a:xfrm flipH="1">
            <a:off x="6180205" y="2234142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UndoCommand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75" name="Rectangle 62"/>
          <p:cNvSpPr/>
          <p:nvPr/>
        </p:nvSpPr>
        <p:spPr>
          <a:xfrm>
            <a:off x="3529799" y="3129098"/>
            <a:ext cx="111839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nattyParser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82" name="Straight Arrow Connector 57"/>
          <p:cNvCxnSpPr/>
          <p:nvPr/>
        </p:nvCxnSpPr>
        <p:spPr>
          <a:xfrm>
            <a:off x="4011616" y="3493069"/>
            <a:ext cx="3810" cy="263709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4" name="Straight Arrow Connector 57"/>
          <p:cNvCxnSpPr/>
          <p:nvPr/>
        </p:nvCxnSpPr>
        <p:spPr>
          <a:xfrm flipH="1" flipV="1">
            <a:off x="3704855" y="3493069"/>
            <a:ext cx="5444" cy="311791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8" name="TextBox 87"/>
          <p:cNvSpPr txBox="1"/>
          <p:nvPr/>
        </p:nvSpPr>
        <p:spPr>
          <a:xfrm>
            <a:off x="3341296" y="3474823"/>
            <a:ext cx="305844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1…*</a:t>
            </a:r>
            <a:endParaRPr lang="en-SG" sz="1100" dirty="0">
              <a:solidFill>
                <a:srgbClr val="0070C0"/>
              </a:solidFill>
            </a:endParaRPr>
          </a:p>
        </p:txBody>
      </p:sp>
      <p:grpSp>
        <p:nvGrpSpPr>
          <p:cNvPr id="90" name="Group 89"/>
          <p:cNvGrpSpPr/>
          <p:nvPr/>
        </p:nvGrpSpPr>
        <p:grpSpPr>
          <a:xfrm>
            <a:off x="5841040" y="1626514"/>
            <a:ext cx="868568" cy="230832"/>
            <a:chOff x="2755838" y="789460"/>
            <a:chExt cx="868568" cy="230832"/>
          </a:xfrm>
        </p:grpSpPr>
        <p:sp>
          <p:nvSpPr>
            <p:cNvPr id="91" name="TextBox 90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</a:rPr>
                <a:t>creates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92" name="Isosceles Triangle 91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599777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85800" y="1981200"/>
            <a:ext cx="7086600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1007063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734877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662869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411783" y="230023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958600" y="2663904"/>
            <a:ext cx="0" cy="158765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86592" y="312209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499817" y="3417319"/>
            <a:ext cx="0" cy="245008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427809" y="3457797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43018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815269" y="3122098"/>
            <a:ext cx="20713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52400" y="2743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execute(“delete 1”)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4030608" y="3227028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419600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030608" y="3733800"/>
            <a:ext cx="14062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815269" y="395462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66818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938756" y="2317144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815269" y="4495317"/>
            <a:ext cx="361254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427809" y="4495317"/>
            <a:ext cx="152400" cy="119125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454008" y="2655802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382000" y="4524597"/>
            <a:ext cx="152400" cy="2760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5580209" y="4542759"/>
            <a:ext cx="278737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5580209" y="4800600"/>
            <a:ext cx="2873799" cy="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815269" y="5661173"/>
            <a:ext cx="365136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858000" y="4278848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>
                <a:solidFill>
                  <a:srgbClr val="7030A0"/>
                </a:solidFill>
              </a:rPr>
              <a:t>deleteTask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191000" y="2996259"/>
            <a:ext cx="64002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create()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2131905" y="2850922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parse(“delete 1”)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101175" y="543009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62001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6029646" y="4953000"/>
            <a:ext cx="16665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result: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 err="1">
                <a:solidFill>
                  <a:schemeClr val="bg1"/>
                </a:solidFill>
              </a:rPr>
              <a:t>CommandResult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6786723" y="5414538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5580209" y="5165675"/>
            <a:ext cx="44797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5580209" y="5585914"/>
            <a:ext cx="12538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818928" y="3733800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d</a:t>
            </a:r>
          </a:p>
        </p:txBody>
      </p:sp>
      <p:sp>
        <p:nvSpPr>
          <p:cNvPr id="38" name="Rectangle 62"/>
          <p:cNvSpPr/>
          <p:nvPr/>
        </p:nvSpPr>
        <p:spPr>
          <a:xfrm>
            <a:off x="6028184" y="2296546"/>
            <a:ext cx="1668016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HistoryManager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4953000" y="2996259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d:Delete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217977" y="2853509"/>
            <a:ext cx="64002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stack()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6299891" y="2690748"/>
            <a:ext cx="0" cy="519753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5211682" y="3205234"/>
            <a:ext cx="1088209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727200"/>
            <a:ext cx="7871735" cy="2997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stCxn id="71" idx="3"/>
            <a:endCxn id="62" idx="2"/>
          </p:cNvCxnSpPr>
          <p:nvPr/>
        </p:nvCxnSpPr>
        <p:spPr>
          <a:xfrm flipV="1">
            <a:off x="6477000" y="3204826"/>
            <a:ext cx="190770" cy="405819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1"/>
          </p:cNvCxnSpPr>
          <p:nvPr/>
        </p:nvCxnSpPr>
        <p:spPr>
          <a:xfrm rot="5400000" flipH="1" flipV="1">
            <a:off x="4360065" y="1080909"/>
            <a:ext cx="378691" cy="4637261"/>
          </a:xfrm>
          <a:prstGeom prst="bentConnector4">
            <a:avLst>
              <a:gd name="adj1" fmla="val -101829"/>
              <a:gd name="adj2" fmla="val 99976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5" name="Straight Arrow Connector 54"/>
          <p:cNvCxnSpPr>
            <a:stCxn id="62" idx="0"/>
            <a:endCxn id="67" idx="2"/>
          </p:cNvCxnSpPr>
          <p:nvPr/>
        </p:nvCxnSpPr>
        <p:spPr>
          <a:xfrm flipV="1">
            <a:off x="6667770" y="2632344"/>
            <a:ext cx="1612" cy="225722"/>
          </a:xfrm>
          <a:prstGeom prst="straightConnector1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5400000" flipV="1">
            <a:off x="6253986" y="3522883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794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DailyPlanner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487017" y="284737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UniqueTaskList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220351" y="2760681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503204" y="2280569"/>
            <a:ext cx="1304594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UniqueCategoryList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4220351" y="2453949"/>
            <a:ext cx="282853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643227" y="29439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879275" y="3030669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6315289" y="2285584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Category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>
            <a:off x="5798186" y="2376194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 flipV="1">
            <a:off x="6034234" y="2458964"/>
            <a:ext cx="281055" cy="392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5128257" y="342900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80" name="Rectangle 8"/>
          <p:cNvSpPr/>
          <p:nvPr/>
        </p:nvSpPr>
        <p:spPr>
          <a:xfrm>
            <a:off x="7712396" y="2887216"/>
            <a:ext cx="1050603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DateTime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3030108"/>
            <a:ext cx="434401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ReadOnlyDailyPlanner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581354" y="3514530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0" y="4239491"/>
            <a:ext cx="177594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UnmodifiableObservableList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5"/>
            <a:ext cx="831471" cy="55438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4" name="Elbow Connector 63"/>
          <p:cNvCxnSpPr/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6" name="Rectangle 8"/>
          <p:cNvSpPr/>
          <p:nvPr/>
        </p:nvSpPr>
        <p:spPr>
          <a:xfrm>
            <a:off x="7758500" y="3942952"/>
            <a:ext cx="1050603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Date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0" name="Rectangle 8"/>
          <p:cNvSpPr/>
          <p:nvPr/>
        </p:nvSpPr>
        <p:spPr>
          <a:xfrm>
            <a:off x="7759993" y="3578763"/>
            <a:ext cx="1050603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Time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3" name="Flowchart: Decision 96"/>
          <p:cNvSpPr/>
          <p:nvPr/>
        </p:nvSpPr>
        <p:spPr>
          <a:xfrm>
            <a:off x="8153399" y="3200965"/>
            <a:ext cx="145641" cy="212261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4" name="Elbow Connector 58"/>
          <p:cNvCxnSpPr>
            <a:stCxn id="73" idx="2"/>
            <a:endCxn id="70" idx="1"/>
          </p:cNvCxnSpPr>
          <p:nvPr/>
        </p:nvCxnSpPr>
        <p:spPr>
          <a:xfrm rot="5400000">
            <a:off x="7838893" y="3334327"/>
            <a:ext cx="308429" cy="466227"/>
          </a:xfrm>
          <a:prstGeom prst="bentConnector4">
            <a:avLst>
              <a:gd name="adj1" fmla="val 26835"/>
              <a:gd name="adj2" fmla="val 149032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58"/>
          <p:cNvCxnSpPr>
            <a:stCxn id="70" idx="1"/>
          </p:cNvCxnSpPr>
          <p:nvPr/>
        </p:nvCxnSpPr>
        <p:spPr>
          <a:xfrm rot="10800000" flipH="1" flipV="1">
            <a:off x="7759992" y="3721655"/>
            <a:ext cx="1" cy="391730"/>
          </a:xfrm>
          <a:prstGeom prst="bentConnector4">
            <a:avLst>
              <a:gd name="adj1" fmla="val -22860000000"/>
              <a:gd name="adj2" fmla="val 9997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2086382"/>
            <a:ext cx="7871735" cy="17236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DailyPlannerStorage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91200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621365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XmlDailyBook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JsonUserPrefs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DailyPLanner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stCxn id="74" idx="0"/>
            <a:endCxn id="73" idx="2"/>
          </p:cNvCxnSpPr>
          <p:nvPr/>
        </p:nvCxnSpPr>
        <p:spPr>
          <a:xfrm rot="16200000" flipV="1">
            <a:off x="8040959" y="2954985"/>
            <a:ext cx="335208" cy="74069"/>
          </a:xfrm>
          <a:prstGeom prst="bentConnector3">
            <a:avLst>
              <a:gd name="adj1" fmla="val -1149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467600" y="2477656"/>
            <a:ext cx="140785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XmlAdaptedCategory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XmlAdaptedTask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8036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977</TotalTime>
  <Words>170</Words>
  <Application>Microsoft Office PowerPoint</Application>
  <PresentationFormat>On-screen Show (4:3)</PresentationFormat>
  <Paragraphs>110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Daily Planner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zhuangyf</cp:lastModifiedBy>
  <cp:revision>80</cp:revision>
  <dcterms:created xsi:type="dcterms:W3CDTF">2016-07-22T14:33:02Z</dcterms:created>
  <dcterms:modified xsi:type="dcterms:W3CDTF">2016-11-07T14:25:18Z</dcterms:modified>
</cp:coreProperties>
</file>