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816" y="-5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Daily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handleDailyPlannerChangedEvent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handleDailyPlannerChangedEvent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160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Daily Planner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zhuangyf</cp:lastModifiedBy>
  <cp:revision>61</cp:revision>
  <dcterms:created xsi:type="dcterms:W3CDTF">2016-07-22T14:33:02Z</dcterms:created>
  <dcterms:modified xsi:type="dcterms:W3CDTF">2016-11-07T11:11:56Z</dcterms:modified>
</cp:coreProperties>
</file>