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howGuides="1">
      <p:cViewPr varScale="1">
        <p:scale>
          <a:sx n="119" d="100"/>
          <a:sy n="119" d="100"/>
        </p:scale>
        <p:origin x="144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ToDoApp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7153" y="227113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414023"/>
            <a:ext cx="439158" cy="6208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7153" y="259410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737001"/>
            <a:ext cx="439158" cy="2978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7153" y="291708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9158" cy="250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7153" y="32400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9158" cy="34806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ReadOnlyToDoApp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7153" y="3544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Notes</a:t>
            </a:r>
          </a:p>
        </p:txBody>
      </p:sp>
      <p:sp>
        <p:nvSpPr>
          <p:cNvPr id="73" name="Rectangle 8"/>
          <p:cNvSpPr/>
          <p:nvPr/>
        </p:nvSpPr>
        <p:spPr>
          <a:xfrm>
            <a:off x="7717153" y="41528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Completion</a:t>
            </a:r>
          </a:p>
        </p:txBody>
      </p:sp>
      <p:sp>
        <p:nvSpPr>
          <p:cNvPr id="74" name="Rectangle 8"/>
          <p:cNvSpPr/>
          <p:nvPr/>
        </p:nvSpPr>
        <p:spPr>
          <a:xfrm>
            <a:off x="7717153" y="384850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Venue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>
            <a:stCxn id="78" idx="3"/>
            <a:endCxn id="55" idx="1"/>
          </p:cNvCxnSpPr>
          <p:nvPr/>
        </p:nvCxnSpPr>
        <p:spPr>
          <a:xfrm>
            <a:off x="7277995" y="3034891"/>
            <a:ext cx="439158" cy="652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8"/>
          <p:cNvCxnSpPr>
            <a:stCxn id="78" idx="3"/>
            <a:endCxn id="74" idx="1"/>
          </p:cNvCxnSpPr>
          <p:nvPr/>
        </p:nvCxnSpPr>
        <p:spPr>
          <a:xfrm>
            <a:off x="7277995" y="3034891"/>
            <a:ext cx="439158" cy="9565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89"/>
          <p:cNvCxnSpPr>
            <a:stCxn id="78" idx="3"/>
            <a:endCxn id="73" idx="1"/>
          </p:cNvCxnSpPr>
          <p:nvPr/>
        </p:nvCxnSpPr>
        <p:spPr>
          <a:xfrm>
            <a:off x="7277995" y="3034891"/>
            <a:ext cx="439158" cy="12608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38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Huan Hock Lim</cp:lastModifiedBy>
  <cp:revision>60</cp:revision>
  <dcterms:created xsi:type="dcterms:W3CDTF">2016-07-22T14:33:02Z</dcterms:created>
  <dcterms:modified xsi:type="dcterms:W3CDTF">2017-04-09T06:14:27Z</dcterms:modified>
</cp:coreProperties>
</file>