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howGuides="1">
      <p:cViewPr varScale="1">
        <p:scale>
          <a:sx n="119" d="100"/>
          <a:sy n="119" d="100"/>
        </p:scale>
        <p:origin x="144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2017-04-09T06:28:30Z</dcterms:modified>
</cp:coreProperties>
</file>