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38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Inbx_0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" y="533400"/>
            <a:ext cx="8915400" cy="2164943"/>
            <a:chOff x="152400" y="533400"/>
            <a:chExt cx="8915400" cy="2164943"/>
          </a:xfrm>
        </p:grpSpPr>
        <p:grpSp>
          <p:nvGrpSpPr>
            <p:cNvPr id="3" name="Group 2"/>
            <p:cNvGrpSpPr/>
            <p:nvPr/>
          </p:nvGrpSpPr>
          <p:grpSpPr>
            <a:xfrm>
              <a:off x="152400" y="533400"/>
              <a:ext cx="8915400" cy="2164943"/>
              <a:chOff x="152400" y="533400"/>
              <a:chExt cx="8915400" cy="2164943"/>
            </a:xfrm>
          </p:grpSpPr>
          <p:sp>
            <p:nvSpPr>
              <p:cNvPr id="2" name="Rectangle 62"/>
              <p:cNvSpPr/>
              <p:nvPr/>
            </p:nvSpPr>
            <p:spPr>
              <a:xfrm>
                <a:off x="1111860" y="607926"/>
                <a:ext cx="1093635" cy="34676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:UI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1658677" y="971597"/>
                <a:ext cx="0" cy="172305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586669" y="1322292"/>
                <a:ext cx="152400" cy="101991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7" name="Actor"/>
              <p:cNvGrpSpPr/>
              <p:nvPr/>
            </p:nvGrpSpPr>
            <p:grpSpPr>
              <a:xfrm>
                <a:off x="152400" y="533400"/>
                <a:ext cx="324036" cy="573410"/>
                <a:chOff x="3239901" y="4149080"/>
                <a:chExt cx="648072" cy="1146820"/>
              </a:xfrm>
            </p:grpSpPr>
            <p:sp>
              <p:nvSpPr>
                <p:cNvPr id="8" name="Flowchart: Connector 7"/>
                <p:cNvSpPr/>
                <p:nvPr/>
              </p:nvSpPr>
              <p:spPr>
                <a:xfrm>
                  <a:off x="3419872" y="4149080"/>
                  <a:ext cx="288032" cy="288032"/>
                </a:xfrm>
                <a:prstGeom prst="flowChartConnector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9" name="Straight Connector 8"/>
                <p:cNvCxnSpPr>
                  <a:stCxn id="8" idx="4"/>
                </p:cNvCxnSpPr>
                <p:nvPr/>
              </p:nvCxnSpPr>
              <p:spPr>
                <a:xfrm>
                  <a:off x="3563888" y="4437112"/>
                  <a:ext cx="0" cy="5040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  <p:sp>
              <p:nvSpPr>
                <p:cNvPr id="10" name="Freeform 9"/>
                <p:cNvSpPr/>
                <p:nvPr/>
              </p:nvSpPr>
              <p:spPr>
                <a:xfrm>
                  <a:off x="3324225" y="4933950"/>
                  <a:ext cx="479425" cy="361950"/>
                </a:xfrm>
                <a:custGeom>
                  <a:avLst/>
                  <a:gdLst>
                    <a:gd name="connsiteX0" fmla="*/ 0 w 479425"/>
                    <a:gd name="connsiteY0" fmla="*/ 355600 h 361950"/>
                    <a:gd name="connsiteX1" fmla="*/ 241300 w 479425"/>
                    <a:gd name="connsiteY1" fmla="*/ 0 h 361950"/>
                    <a:gd name="connsiteX2" fmla="*/ 479425 w 479425"/>
                    <a:gd name="connsiteY2" fmla="*/ 361950 h 36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9425" h="361950">
                      <a:moveTo>
                        <a:pt x="0" y="355600"/>
                      </a:moveTo>
                      <a:lnTo>
                        <a:pt x="241300" y="0"/>
                      </a:lnTo>
                      <a:lnTo>
                        <a:pt x="479425" y="36195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239901" y="4509120"/>
                  <a:ext cx="6480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16" name="Rectangle 62"/>
              <p:cNvSpPr/>
              <p:nvPr/>
            </p:nvSpPr>
            <p:spPr>
              <a:xfrm>
                <a:off x="3335583" y="611613"/>
                <a:ext cx="1093635" cy="34676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:Logic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3882400" y="975284"/>
                <a:ext cx="0" cy="17230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3810392" y="1433477"/>
                <a:ext cx="144016" cy="83252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sp>
            <p:nvSpPr>
              <p:cNvPr id="19" name="Rectangle 62"/>
              <p:cNvSpPr/>
              <p:nvPr/>
            </p:nvSpPr>
            <p:spPr>
              <a:xfrm>
                <a:off x="5316783" y="607926"/>
                <a:ext cx="1093635" cy="34676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rgbClr val="7030A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:Model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5863600" y="971597"/>
                <a:ext cx="0" cy="1723059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5791592" y="1538408"/>
                <a:ext cx="142006" cy="65139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466818" y="1325979"/>
                <a:ext cx="111985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66818" y="1345880"/>
                <a:ext cx="8601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delete 1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739069" y="1433478"/>
                <a:ext cx="207132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166172" y="1453379"/>
                <a:ext cx="14248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execute(“delete 1”)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3954408" y="1538409"/>
                <a:ext cx="183718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299772" y="1542583"/>
                <a:ext cx="142484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7030A0"/>
                    </a:solidFill>
                  </a:rPr>
                  <a:t>deleteTask</a:t>
                </a:r>
                <a:r>
                  <a:rPr lang="en-US" sz="1400" dirty="0">
                    <a:solidFill>
                      <a:srgbClr val="7030A0"/>
                    </a:solidFill>
                  </a:rPr>
                  <a:t>(p)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074030" y="1687656"/>
                <a:ext cx="24384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post(</a:t>
                </a:r>
                <a:r>
                  <a:rPr lang="en-US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TaskListChangedEvent</a:t>
                </a:r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954408" y="2190681"/>
                <a:ext cx="183718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739069" y="2266002"/>
                <a:ext cx="205811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90618" y="2342202"/>
                <a:ext cx="1196051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62"/>
              <p:cNvSpPr/>
              <p:nvPr/>
            </p:nvSpPr>
            <p:spPr>
              <a:xfrm>
                <a:off x="7696200" y="591251"/>
                <a:ext cx="1371600" cy="34676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EventsCenter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8616802" y="944305"/>
                <a:ext cx="0" cy="1723059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8544794" y="1961202"/>
                <a:ext cx="142006" cy="17678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5943992" y="1961202"/>
                <a:ext cx="256843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943992" y="2137989"/>
                <a:ext cx="2549946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 flipH="1">
              <a:off x="314394" y="1099672"/>
              <a:ext cx="24" cy="15986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5553" y="4308197"/>
            <a:ext cx="8568438" cy="2093024"/>
            <a:chOff x="194562" y="4278322"/>
            <a:chExt cx="8568438" cy="2093024"/>
          </a:xfrm>
        </p:grpSpPr>
        <p:sp>
          <p:nvSpPr>
            <p:cNvPr id="55" name="Rectangle 54"/>
            <p:cNvSpPr/>
            <p:nvPr/>
          </p:nvSpPr>
          <p:spPr>
            <a:xfrm>
              <a:off x="7844987" y="5335662"/>
              <a:ext cx="124478" cy="2874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94562" y="4278322"/>
              <a:ext cx="8568438" cy="2093024"/>
              <a:chOff x="194562" y="4278322"/>
              <a:chExt cx="8568438" cy="209302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1348843" y="5670472"/>
                <a:ext cx="3061841" cy="0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194562" y="4278322"/>
                <a:ext cx="8568438" cy="2093024"/>
                <a:chOff x="194562" y="4278322"/>
                <a:chExt cx="8568438" cy="2093024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3078929" y="5071220"/>
                  <a:ext cx="1295400" cy="0"/>
                </a:xfrm>
                <a:prstGeom prst="straightConnector1">
                  <a:avLst/>
                </a:prstGeom>
                <a:ln w="19050">
                  <a:solidFill>
                    <a:srgbClr val="7030A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194562" y="4278322"/>
                  <a:ext cx="8568438" cy="2093024"/>
                  <a:chOff x="194562" y="4278322"/>
                  <a:chExt cx="8568438" cy="2093024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028134" y="5612032"/>
                    <a:ext cx="217349" cy="270072"/>
                    <a:chOff x="1028134" y="5612032"/>
                    <a:chExt cx="217349" cy="270072"/>
                  </a:xfrm>
                </p:grpSpPr>
                <p:sp>
                  <p:nvSpPr>
                    <p:cNvPr id="12" name="Freeform 11"/>
                    <p:cNvSpPr/>
                    <p:nvPr/>
                  </p:nvSpPr>
                  <p:spPr>
                    <a:xfrm rot="2600998" flipH="1" flipV="1">
                      <a:off x="1028134" y="5612032"/>
                      <a:ext cx="167452" cy="116880"/>
                    </a:xfrm>
                    <a:custGeom>
                      <a:avLst/>
                      <a:gdLst>
                        <a:gd name="connsiteX0" fmla="*/ 0 w 226400"/>
                        <a:gd name="connsiteY0" fmla="*/ 32920 h 171466"/>
                        <a:gd name="connsiteX1" fmla="*/ 157018 w 226400"/>
                        <a:gd name="connsiteY1" fmla="*/ 5211 h 171466"/>
                        <a:gd name="connsiteX2" fmla="*/ 221673 w 226400"/>
                        <a:gd name="connsiteY2" fmla="*/ 125284 h 171466"/>
                        <a:gd name="connsiteX3" fmla="*/ 36945 w 226400"/>
                        <a:gd name="connsiteY3" fmla="*/ 171466 h 1714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6400" h="171466">
                          <a:moveTo>
                            <a:pt x="0" y="32920"/>
                          </a:moveTo>
                          <a:cubicBezTo>
                            <a:pt x="60036" y="11368"/>
                            <a:pt x="120073" y="-10183"/>
                            <a:pt x="157018" y="5211"/>
                          </a:cubicBezTo>
                          <a:cubicBezTo>
                            <a:pt x="193963" y="20605"/>
                            <a:pt x="241685" y="97575"/>
                            <a:pt x="221673" y="125284"/>
                          </a:cubicBezTo>
                          <a:cubicBezTo>
                            <a:pt x="201661" y="152993"/>
                            <a:pt x="119303" y="162229"/>
                            <a:pt x="36945" y="171466"/>
                          </a:cubicBezTo>
                        </a:path>
                      </a:pathLst>
                    </a:custGeom>
                    <a:ln w="19050">
                      <a:solidFill>
                        <a:srgbClr val="00B050"/>
                      </a:solidFill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1147403" y="5712513"/>
                      <a:ext cx="98080" cy="169591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94562" y="4278322"/>
                    <a:ext cx="8568438" cy="2093024"/>
                    <a:chOff x="194562" y="4278322"/>
                    <a:chExt cx="8568438" cy="2093024"/>
                  </a:xfrm>
                </p:grpSpPr>
                <p:sp>
                  <p:nvSpPr>
                    <p:cNvPr id="53" name="Rectangle 62"/>
                    <p:cNvSpPr/>
                    <p:nvPr/>
                  </p:nvSpPr>
                  <p:spPr>
                    <a:xfrm>
                      <a:off x="7370178" y="4278322"/>
                      <a:ext cx="1093635" cy="34676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19050">
                      <a:solidFill>
                        <a:schemeClr val="accent6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:Storage</a:t>
                      </a:r>
                      <a:endParaRPr lang="en-SG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>
                      <a:off x="7916995" y="4641993"/>
                      <a:ext cx="0" cy="1723059"/>
                    </a:xfrm>
                    <a:prstGeom prst="line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10094" y="4797674"/>
                      <a:ext cx="271663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post(</a:t>
                      </a:r>
                      <a:r>
                        <a:rPr lang="en-US" sz="14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TaskListChangedEvent</a:t>
                      </a:r>
                      <a:r>
                        <a: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p:txBody>
                </p:sp>
                <p:cxnSp>
                  <p:nvCxnSpPr>
                    <p:cNvPr id="63" name="Straight Arrow Connector 62"/>
                    <p:cNvCxnSpPr/>
                    <p:nvPr/>
                  </p:nvCxnSpPr>
                  <p:spPr>
                    <a:xfrm flipH="1">
                      <a:off x="4526729" y="5623071"/>
                      <a:ext cx="3383941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6">
                          <a:lumMod val="75000"/>
                        </a:schemeClr>
                      </a:solidFill>
                      <a:prstDash val="sysDash"/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6" name="Rectangle 62"/>
                    <p:cNvSpPr/>
                    <p:nvPr/>
                  </p:nvSpPr>
                  <p:spPr>
                    <a:xfrm>
                      <a:off x="3791146" y="4295233"/>
                      <a:ext cx="1371600" cy="346760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 w="19050">
                      <a:solidFill>
                        <a:schemeClr val="accent5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EventsCenter</a:t>
                      </a:r>
                      <a:endParaRPr lang="en-SG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4456731" y="4648287"/>
                      <a:ext cx="0" cy="1723059"/>
                    </a:xfrm>
                    <a:prstGeom prst="line">
                      <a:avLst/>
                    </a:prstGeom>
                    <a:ln w="19050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4384723" y="5071220"/>
                      <a:ext cx="142006" cy="1036757"/>
                    </a:xfrm>
                    <a:prstGeom prst="rect">
                      <a:avLst/>
                    </a:prstGeom>
                    <a:solidFill>
                      <a:schemeClr val="accent5">
                        <a:lumMod val="75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>
                      <a:off x="2975642" y="6107977"/>
                      <a:ext cx="1448755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5">
                          <a:lumMod val="75000"/>
                        </a:schemeClr>
                      </a:solidFill>
                      <a:prstDash val="sysDash"/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>
                      <a:off x="4526729" y="5341014"/>
                      <a:ext cx="3318258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accent5">
                          <a:lumMod val="75000"/>
                        </a:schemeClr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5036330" y="5065911"/>
                      <a:ext cx="265987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handleTaskListChangedEvent</a:t>
                      </a:r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p:txBody>
                </p:sp>
                <p:sp>
                  <p:nvSpPr>
                    <p:cNvPr id="45" name="Rectangle 62"/>
                    <p:cNvSpPr/>
                    <p:nvPr/>
                  </p:nvSpPr>
                  <p:spPr>
                    <a:xfrm>
                      <a:off x="721634" y="4278322"/>
                      <a:ext cx="1093635" cy="3467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90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:UI</a:t>
                      </a:r>
                      <a:endParaRPr lang="en-SG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>
                      <a:off x="1268451" y="4641993"/>
                      <a:ext cx="0" cy="1723059"/>
                    </a:xfrm>
                    <a:prstGeom prst="line">
                      <a:avLst/>
                    </a:prstGeom>
                    <a:ln w="19050">
                      <a:solidFill>
                        <a:srgbClr val="00B050"/>
                      </a:solidFill>
                      <a:prstDash val="sys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</p:cxn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1196443" y="5670472"/>
                      <a:ext cx="130545" cy="273128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  <a:effectLst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 sz="1400">
                        <a:solidFill>
                          <a:schemeClr val="dk1"/>
                        </a:solidFill>
                      </a:endParaRPr>
                    </a:p>
                  </p:txBody>
                </p:sp>
                <p:cxnSp>
                  <p:nvCxnSpPr>
                    <p:cNvPr id="48" name="Straight Arrow Connector 47"/>
                    <p:cNvCxnSpPr/>
                    <p:nvPr/>
                  </p:nvCxnSpPr>
                  <p:spPr>
                    <a:xfrm flipH="1">
                      <a:off x="1348843" y="5943600"/>
                      <a:ext cx="3061842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00B050"/>
                      </a:solidFill>
                      <a:prstDash val="sysDash"/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16276" y="5395369"/>
                      <a:ext cx="265987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 err="1">
                          <a:solidFill>
                            <a:srgbClr val="00B050"/>
                          </a:solidFill>
                        </a:rPr>
                        <a:t>handleTaskListChangedEvent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94562" y="5444571"/>
                      <a:ext cx="7940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Update status bar</a:t>
                      </a:r>
                    </a:p>
                  </p:txBody>
                </p:sp>
                <p:grpSp>
                  <p:nvGrpSpPr>
                    <p:cNvPr id="58" name="Group 57"/>
                    <p:cNvGrpSpPr/>
                    <p:nvPr/>
                  </p:nvGrpSpPr>
                  <p:grpSpPr>
                    <a:xfrm flipH="1">
                      <a:off x="7936842" y="5335662"/>
                      <a:ext cx="217349" cy="270072"/>
                      <a:chOff x="1028134" y="5612032"/>
                      <a:chExt cx="217349" cy="270072"/>
                    </a:xfrm>
                  </p:grpSpPr>
                  <p:sp>
                    <p:nvSpPr>
                      <p:cNvPr id="59" name="Freeform 58"/>
                      <p:cNvSpPr/>
                      <p:nvPr/>
                    </p:nvSpPr>
                    <p:spPr>
                      <a:xfrm rot="2600998" flipH="1" flipV="1">
                        <a:off x="1028134" y="5612032"/>
                        <a:ext cx="167452" cy="116880"/>
                      </a:xfrm>
                      <a:custGeom>
                        <a:avLst/>
                        <a:gdLst>
                          <a:gd name="connsiteX0" fmla="*/ 0 w 226400"/>
                          <a:gd name="connsiteY0" fmla="*/ 32920 h 171466"/>
                          <a:gd name="connsiteX1" fmla="*/ 157018 w 226400"/>
                          <a:gd name="connsiteY1" fmla="*/ 5211 h 171466"/>
                          <a:gd name="connsiteX2" fmla="*/ 221673 w 226400"/>
                          <a:gd name="connsiteY2" fmla="*/ 125284 h 171466"/>
                          <a:gd name="connsiteX3" fmla="*/ 36945 w 226400"/>
                          <a:gd name="connsiteY3" fmla="*/ 171466 h 1714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26400" h="171466">
                            <a:moveTo>
                              <a:pt x="0" y="32920"/>
                            </a:moveTo>
                            <a:cubicBezTo>
                              <a:pt x="60036" y="11368"/>
                              <a:pt x="120073" y="-10183"/>
                              <a:pt x="157018" y="5211"/>
                            </a:cubicBezTo>
                            <a:cubicBezTo>
                              <a:pt x="193963" y="20605"/>
                              <a:pt x="241685" y="97575"/>
                              <a:pt x="221673" y="125284"/>
                            </a:cubicBezTo>
                            <a:cubicBezTo>
                              <a:pt x="201661" y="152993"/>
                              <a:pt x="119303" y="162229"/>
                              <a:pt x="36945" y="171466"/>
                            </a:cubicBezTo>
                          </a:path>
                        </a:pathLst>
                      </a:custGeom>
                      <a:ln w="19050">
                        <a:solidFill>
                          <a:schemeClr val="accent6">
                            <a:lumMod val="75000"/>
                          </a:schemeClr>
                        </a:solidFill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1147403" y="5712513"/>
                        <a:ext cx="98080" cy="16959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  <a:effectLst/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 sz="1400">
                          <a:solidFill>
                            <a:schemeClr val="dk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8223953" y="5180992"/>
                      <a:ext cx="53904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Save </a:t>
                      </a:r>
                      <a:b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 file</a:t>
                      </a: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44734" y="609601"/>
            <a:ext cx="7280065" cy="4800600"/>
            <a:chOff x="644735" y="1447799"/>
            <a:chExt cx="6418826" cy="3962401"/>
          </a:xfrm>
        </p:grpSpPr>
        <p:sp>
          <p:nvSpPr>
            <p:cNvPr id="23" name="Rectangle 65"/>
            <p:cNvSpPr/>
            <p:nvPr/>
          </p:nvSpPr>
          <p:spPr>
            <a:xfrm>
              <a:off x="1217465" y="1447800"/>
              <a:ext cx="4917083" cy="3962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2592528" y="317916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2092842" y="1770924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2529445" y="2227899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5394717" y="2110477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5703829" y="2464877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2592528" y="36493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 smtClean="0">
                  <a:solidFill>
                    <a:schemeClr val="accent3">
                      <a:lumMod val="75000"/>
                    </a:schemeClr>
                  </a:solidFill>
                </a:rPr>
                <a:t>InfoPanel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2592527" y="456375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2592526" y="4104139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3771474" y="4292825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TaskCard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2592528" y="4966000"/>
              <a:ext cx="10936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HelpWindow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2324548" y="2706452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Elbow Connector 63"/>
            <p:cNvCxnSpPr>
              <a:stCxn id="39" idx="2"/>
              <a:endCxn id="3" idx="1"/>
            </p:cNvCxnSpPr>
            <p:nvPr/>
          </p:nvCxnSpPr>
          <p:spPr>
            <a:xfrm rot="16200000" flipH="1">
              <a:off x="2289549" y="2994602"/>
              <a:ext cx="42955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3759694" y="3416961"/>
              <a:ext cx="104090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ResultsDisplay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4" name="Elbow Connector 63"/>
            <p:cNvCxnSpPr>
              <a:stCxn id="39" idx="2"/>
              <a:endCxn id="34" idx="1"/>
            </p:cNvCxnSpPr>
            <p:nvPr/>
          </p:nvCxnSpPr>
          <p:spPr>
            <a:xfrm rot="16200000" flipH="1">
              <a:off x="2054450" y="3229701"/>
              <a:ext cx="899755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Elbow Connector 63"/>
            <p:cNvCxnSpPr/>
            <p:nvPr/>
          </p:nvCxnSpPr>
          <p:spPr>
            <a:xfrm rot="16200000" flipH="1">
              <a:off x="1872749" y="3505657"/>
              <a:ext cx="1242356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63"/>
            <p:cNvCxnSpPr>
              <a:stCxn id="39" idx="2"/>
              <a:endCxn id="35" idx="1"/>
            </p:cNvCxnSpPr>
            <p:nvPr/>
          </p:nvCxnSpPr>
          <p:spPr>
            <a:xfrm rot="16200000" flipH="1">
              <a:off x="1597249" y="3686901"/>
              <a:ext cx="1814155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Elbow Connector 63"/>
            <p:cNvCxnSpPr>
              <a:endCxn id="38" idx="1"/>
            </p:cNvCxnSpPr>
            <p:nvPr/>
          </p:nvCxnSpPr>
          <p:spPr>
            <a:xfrm rot="16200000" flipH="1">
              <a:off x="1229544" y="3721437"/>
              <a:ext cx="2396441" cy="329526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5143948" y="1770924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Elbow Connector 63"/>
            <p:cNvCxnSpPr>
              <a:stCxn id="43" idx="3"/>
              <a:endCxn id="16" idx="3"/>
            </p:cNvCxnSpPr>
            <p:nvPr/>
          </p:nvCxnSpPr>
          <p:spPr>
            <a:xfrm flipV="1">
              <a:off x="4800600" y="2286000"/>
              <a:ext cx="729369" cy="1249382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stCxn id="16" idx="3"/>
              <a:endCxn id="37" idx="3"/>
            </p:cNvCxnSpPr>
            <p:nvPr/>
          </p:nvCxnSpPr>
          <p:spPr>
            <a:xfrm rot="5400000">
              <a:off x="4108552" y="2989829"/>
              <a:ext cx="2125245" cy="71758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Elbow Connector 63"/>
            <p:cNvCxnSpPr>
              <a:stCxn id="16" idx="3"/>
              <a:endCxn id="34" idx="3"/>
            </p:cNvCxnSpPr>
            <p:nvPr/>
          </p:nvCxnSpPr>
          <p:spPr>
            <a:xfrm rot="5400000">
              <a:off x="3867176" y="2104987"/>
              <a:ext cx="1481780" cy="18438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3189583" y="2286000"/>
              <a:ext cx="2340386" cy="22860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stCxn id="16" idx="3"/>
              <a:endCxn id="35" idx="3"/>
            </p:cNvCxnSpPr>
            <p:nvPr/>
          </p:nvCxnSpPr>
          <p:spPr>
            <a:xfrm rot="5400000">
              <a:off x="3409976" y="2562187"/>
              <a:ext cx="2396180" cy="184380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63"/>
            <p:cNvCxnSpPr>
              <a:stCxn id="16" idx="3"/>
              <a:endCxn id="38" idx="3"/>
            </p:cNvCxnSpPr>
            <p:nvPr/>
          </p:nvCxnSpPr>
          <p:spPr>
            <a:xfrm rot="5400000">
              <a:off x="3208856" y="2763307"/>
              <a:ext cx="2798421" cy="18438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8" name="Rectangle 62"/>
            <p:cNvSpPr/>
            <p:nvPr/>
          </p:nvSpPr>
          <p:spPr>
            <a:xfrm>
              <a:off x="3657600" y="1770924"/>
              <a:ext cx="1031399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UiPartLoader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4594921" y="-355061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3198609" y="1944304"/>
              <a:ext cx="484448" cy="23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1" name="Straight Arrow Connector 110"/>
            <p:cNvCxnSpPr>
              <a:endCxn id="73" idx="1"/>
            </p:cNvCxnSpPr>
            <p:nvPr/>
          </p:nvCxnSpPr>
          <p:spPr>
            <a:xfrm flipV="1">
              <a:off x="4714456" y="1944304"/>
              <a:ext cx="429492" cy="2308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6213739" y="4422491"/>
              <a:ext cx="1371599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1367767" y="2286001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1503020" y="1944303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stCxn id="3" idx="2"/>
              <a:endCxn id="43" idx="1"/>
            </p:cNvCxnSpPr>
            <p:nvPr/>
          </p:nvCxnSpPr>
          <p:spPr>
            <a:xfrm rot="16200000" flipH="1">
              <a:off x="3389830" y="3165517"/>
              <a:ext cx="119381" cy="62034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stCxn id="16" idx="3"/>
              <a:endCxn id="3" idx="3"/>
            </p:cNvCxnSpPr>
            <p:nvPr/>
          </p:nvCxnSpPr>
          <p:spPr>
            <a:xfrm rot="5400000">
              <a:off x="4102276" y="1869887"/>
              <a:ext cx="1011581" cy="18438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0" name="Elbow Connector 63"/>
            <p:cNvCxnSpPr>
              <a:stCxn id="16" idx="3"/>
              <a:endCxn id="36" idx="3"/>
            </p:cNvCxnSpPr>
            <p:nvPr/>
          </p:nvCxnSpPr>
          <p:spPr>
            <a:xfrm rot="5400000">
              <a:off x="3639786" y="2332376"/>
              <a:ext cx="1936559" cy="1843808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435896" y="2895600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687515" y="2981202"/>
              <a:ext cx="3048000" cy="2032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31573" y="4488138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reeform 117"/>
            <p:cNvSpPr/>
            <p:nvPr/>
          </p:nvSpPr>
          <p:spPr>
            <a:xfrm flipV="1">
              <a:off x="4114799" y="4529665"/>
              <a:ext cx="2642195" cy="37736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8" name="Rectangle 11"/>
          <p:cNvSpPr/>
          <p:nvPr/>
        </p:nvSpPr>
        <p:spPr>
          <a:xfrm>
            <a:off x="4114800" y="3547406"/>
            <a:ext cx="902927" cy="262594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accent3">
                    <a:lumMod val="75000"/>
                  </a:schemeClr>
                </a:solidFill>
              </a:rPr>
              <a:t>ReminderList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53"/>
          <p:cNvCxnSpPr/>
          <p:nvPr/>
        </p:nvCxnSpPr>
        <p:spPr>
          <a:xfrm rot="16200000" flipH="1">
            <a:off x="3753531" y="3834743"/>
            <a:ext cx="144635" cy="70358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5" name="Rectangle 11"/>
          <p:cNvSpPr/>
          <p:nvPr/>
        </p:nvSpPr>
        <p:spPr>
          <a:xfrm>
            <a:off x="5139840" y="3504523"/>
            <a:ext cx="957043" cy="28546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accent3">
                    <a:lumMod val="75000"/>
                  </a:schemeClr>
                </a:solidFill>
              </a:rPr>
              <a:t>ReminderCard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6" name="Elbow Connector 55"/>
          <p:cNvCxnSpPr/>
          <p:nvPr/>
        </p:nvCxnSpPr>
        <p:spPr>
          <a:xfrm>
            <a:off x="3352800" y="3581400"/>
            <a:ext cx="778395" cy="129021"/>
          </a:xfrm>
          <a:prstGeom prst="bentConnector3">
            <a:avLst>
              <a:gd name="adj1" fmla="val 90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2" name="Elbow Connector 63"/>
          <p:cNvCxnSpPr>
            <a:stCxn id="16" idx="3"/>
          </p:cNvCxnSpPr>
          <p:nvPr/>
        </p:nvCxnSpPr>
        <p:spPr>
          <a:xfrm rot="5400000">
            <a:off x="5098507" y="2623492"/>
            <a:ext cx="2085310" cy="88555"/>
          </a:xfrm>
          <a:prstGeom prst="bentConnector3">
            <a:avLst>
              <a:gd name="adj1" fmla="val 97776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>
            <a:endCxn id="55" idx="1"/>
          </p:cNvCxnSpPr>
          <p:nvPr/>
        </p:nvCxnSpPr>
        <p:spPr>
          <a:xfrm flipV="1">
            <a:off x="5029200" y="3647254"/>
            <a:ext cx="110640" cy="1904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Freeform 69"/>
          <p:cNvSpPr/>
          <p:nvPr/>
        </p:nvSpPr>
        <p:spPr>
          <a:xfrm flipV="1">
            <a:off x="5371567" y="3810000"/>
            <a:ext cx="2181172" cy="6586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93311" y="2057399"/>
            <a:ext cx="6498089" cy="2819401"/>
            <a:chOff x="893311" y="2057399"/>
            <a:chExt cx="6498089" cy="2819401"/>
          </a:xfrm>
        </p:grpSpPr>
        <p:sp>
          <p:nvSpPr>
            <p:cNvPr id="3" name="Rectangle 65"/>
            <p:cNvSpPr/>
            <p:nvPr/>
          </p:nvSpPr>
          <p:spPr>
            <a:xfrm>
              <a:off x="1103085" y="2057399"/>
              <a:ext cx="6288315" cy="2272167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>
              <a:off x="2095948" y="254884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CommandResult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11"/>
            <p:cNvSpPr/>
            <p:nvPr/>
          </p:nvSpPr>
          <p:spPr>
            <a:xfrm flipH="1">
              <a:off x="6180592" y="26485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AddCommand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62"/>
            <p:cNvSpPr/>
            <p:nvPr/>
          </p:nvSpPr>
          <p:spPr>
            <a:xfrm>
              <a:off x="2015218" y="3763620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LogicManager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Elbow Connector 63"/>
            <p:cNvCxnSpPr>
              <a:endCxn id="4" idx="3"/>
            </p:cNvCxnSpPr>
            <p:nvPr/>
          </p:nvCxnSpPr>
          <p:spPr>
            <a:xfrm rot="10800000">
              <a:off x="3189584" y="2722220"/>
              <a:ext cx="2296817" cy="1187104"/>
            </a:xfrm>
            <a:prstGeom prst="bentConnector3">
              <a:avLst>
                <a:gd name="adj1" fmla="val -267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" name="Isosceles Triangle 102"/>
            <p:cNvSpPr/>
            <p:nvPr/>
          </p:nvSpPr>
          <p:spPr>
            <a:xfrm rot="5400000" flipV="1">
              <a:off x="5563388" y="3813212"/>
              <a:ext cx="270504" cy="175523"/>
            </a:xfrm>
            <a:prstGeom prst="triangle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9" name="Elbow Connector 122"/>
            <p:cNvCxnSpPr>
              <a:endCxn id="4" idx="1"/>
            </p:cNvCxnSpPr>
            <p:nvPr/>
          </p:nvCxnSpPr>
          <p:spPr>
            <a:xfrm>
              <a:off x="1676400" y="2719360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" name="Rectangle 65"/>
            <p:cNvSpPr/>
            <p:nvPr/>
          </p:nvSpPr>
          <p:spPr>
            <a:xfrm>
              <a:off x="1103085" y="4548755"/>
              <a:ext cx="6288315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 flipH="1">
              <a:off x="6180592" y="305492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rgbClr val="0070C0"/>
                  </a:solidFill>
                </a:rPr>
                <a:t>ListCommand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>
              <a:off x="6180590" y="3860800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…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sp>
          <p:nvSpPr>
            <p:cNvPr id="14" name="Rectangle 62"/>
            <p:cNvSpPr/>
            <p:nvPr/>
          </p:nvSpPr>
          <p:spPr>
            <a:xfrm>
              <a:off x="4815685" y="3765721"/>
              <a:ext cx="772043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{abstract}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Elbow Connector 63"/>
            <p:cNvCxnSpPr>
              <a:stCxn id="5" idx="3"/>
              <a:endCxn id="8" idx="3"/>
            </p:cNvCxnSpPr>
            <p:nvPr/>
          </p:nvCxnSpPr>
          <p:spPr>
            <a:xfrm rot="10800000" flipV="1">
              <a:off x="5786402" y="2821908"/>
              <a:ext cx="394190" cy="10790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Elbow Connector 63"/>
            <p:cNvCxnSpPr>
              <a:stCxn id="8" idx="3"/>
              <a:endCxn id="12" idx="3"/>
            </p:cNvCxnSpPr>
            <p:nvPr/>
          </p:nvCxnSpPr>
          <p:spPr>
            <a:xfrm>
              <a:off x="5786402" y="3900974"/>
              <a:ext cx="394188" cy="1332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Elbow Connector 63"/>
            <p:cNvCxnSpPr>
              <a:stCxn id="8" idx="3"/>
              <a:endCxn id="11" idx="3"/>
            </p:cNvCxnSpPr>
            <p:nvPr/>
          </p:nvCxnSpPr>
          <p:spPr>
            <a:xfrm flipV="1">
              <a:off x="5786402" y="3228308"/>
              <a:ext cx="394190" cy="672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Rectangle 62"/>
            <p:cNvSpPr/>
            <p:nvPr/>
          </p:nvSpPr>
          <p:spPr>
            <a:xfrm>
              <a:off x="3527828" y="3766159"/>
              <a:ext cx="585450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Parser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Elbow Connector 106"/>
            <p:cNvCxnSpPr>
              <a:stCxn id="6" idx="3"/>
              <a:endCxn id="18" idx="1"/>
            </p:cNvCxnSpPr>
            <p:nvPr/>
          </p:nvCxnSpPr>
          <p:spPr>
            <a:xfrm>
              <a:off x="3108853" y="3937000"/>
              <a:ext cx="418975" cy="253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Straight Arrow Connector 110"/>
            <p:cNvCxnSpPr>
              <a:stCxn id="14" idx="2"/>
            </p:cNvCxnSpPr>
            <p:nvPr/>
          </p:nvCxnSpPr>
          <p:spPr>
            <a:xfrm>
              <a:off x="5201707" y="4112481"/>
              <a:ext cx="1" cy="436274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1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Logic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Isosceles Triangle 102"/>
            <p:cNvSpPr/>
            <p:nvPr/>
          </p:nvSpPr>
          <p:spPr>
            <a:xfrm>
              <a:off x="1359039" y="3581400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23" name="Elbow Connector 63"/>
            <p:cNvCxnSpPr>
              <a:stCxn id="6" idx="1"/>
              <a:endCxn id="22" idx="3"/>
            </p:cNvCxnSpPr>
            <p:nvPr/>
          </p:nvCxnSpPr>
          <p:spPr>
            <a:xfrm rot="10800000">
              <a:off x="1494292" y="3756924"/>
              <a:ext cx="520927" cy="180077"/>
            </a:xfrm>
            <a:prstGeom prst="bentConnector2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Straight Arrow Connector 54"/>
            <p:cNvCxnSpPr>
              <a:stCxn id="18" idx="3"/>
              <a:endCxn id="14" idx="1"/>
            </p:cNvCxnSpPr>
            <p:nvPr/>
          </p:nvCxnSpPr>
          <p:spPr>
            <a:xfrm flipV="1">
              <a:off x="4113278" y="3939101"/>
              <a:ext cx="702407" cy="43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Straight Arrow Connector 57"/>
            <p:cNvCxnSpPr>
              <a:stCxn id="6" idx="2"/>
            </p:cNvCxnSpPr>
            <p:nvPr/>
          </p:nvCxnSpPr>
          <p:spPr>
            <a:xfrm flipH="1">
              <a:off x="2562035" y="4110380"/>
              <a:ext cx="1" cy="438375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Elbow Connector 122"/>
            <p:cNvCxnSpPr/>
            <p:nvPr/>
          </p:nvCxnSpPr>
          <p:spPr>
            <a:xfrm>
              <a:off x="893311" y="2984905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Elbow Connector 63"/>
            <p:cNvCxnSpPr>
              <a:stCxn id="6" idx="0"/>
              <a:endCxn id="14" idx="0"/>
            </p:cNvCxnSpPr>
            <p:nvPr/>
          </p:nvCxnSpPr>
          <p:spPr>
            <a:xfrm rot="16200000" flipH="1">
              <a:off x="3880820" y="2444835"/>
              <a:ext cx="2101" cy="2639671"/>
            </a:xfrm>
            <a:prstGeom prst="bentConnector3">
              <a:avLst>
                <a:gd name="adj1" fmla="val -10880533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4064583" y="3334635"/>
              <a:ext cx="889000" cy="230832"/>
              <a:chOff x="2895600" y="807932"/>
              <a:chExt cx="889000" cy="2308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895600" y="807932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3683524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73516" y="2512368"/>
              <a:ext cx="868568" cy="230832"/>
              <a:chOff x="2755838" y="789460"/>
              <a:chExt cx="868568" cy="2308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895600" y="789460"/>
                <a:ext cx="728806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100" dirty="0">
                    <a:solidFill>
                      <a:srgbClr val="0070C0"/>
                    </a:solidFill>
                  </a:rPr>
                  <a:t>produces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 flipH="1">
                <a:off x="2730963" y="857181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210180" y="242326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41296" y="3700114"/>
              <a:ext cx="13111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1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038600" y="3962400"/>
              <a:ext cx="685800" cy="230832"/>
              <a:chOff x="2797314" y="807932"/>
              <a:chExt cx="685800" cy="2308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2797314" y="807932"/>
                <a:ext cx="55548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creates</a:t>
                </a:r>
                <a:endParaRPr lang="en-SG" sz="11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 rot="5400000">
                <a:off x="3382038" y="866776"/>
                <a:ext cx="125951" cy="76201"/>
              </a:xfrm>
              <a:prstGeom prst="triangl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4" name="Rectangle 11"/>
            <p:cNvSpPr/>
            <p:nvPr/>
          </p:nvSpPr>
          <p:spPr>
            <a:xfrm flipH="1">
              <a:off x="6185390" y="3458098"/>
              <a:ext cx="1093635" cy="346760"/>
            </a:xfrm>
            <a:prstGeom prst="rect">
              <a:avLst/>
            </a:prstGeom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70C0"/>
                  </a:solidFill>
                </a:rPr>
                <a:t>Incorrect</a:t>
              </a:r>
              <a:br>
                <a:rPr lang="en-US" sz="1050" b="1" dirty="0">
                  <a:solidFill>
                    <a:srgbClr val="0070C0"/>
                  </a:solidFill>
                </a:rPr>
              </a:br>
              <a:r>
                <a:rPr lang="en-US" sz="1050" b="1" dirty="0">
                  <a:solidFill>
                    <a:srgbClr val="0070C0"/>
                  </a:solidFill>
                </a:rPr>
                <a:t>Command</a:t>
              </a:r>
              <a:endParaRPr lang="en-SG" sz="105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5" name="Elbow Connector 63"/>
            <p:cNvCxnSpPr>
              <a:stCxn id="8" idx="3"/>
              <a:endCxn id="44" idx="3"/>
            </p:cNvCxnSpPr>
            <p:nvPr/>
          </p:nvCxnSpPr>
          <p:spPr>
            <a:xfrm flipV="1">
              <a:off x="5786402" y="3631478"/>
              <a:ext cx="398988" cy="2694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6" name="Elbow Connector 122"/>
            <p:cNvCxnSpPr/>
            <p:nvPr/>
          </p:nvCxnSpPr>
          <p:spPr>
            <a:xfrm rot="5400000" flipH="1" flipV="1">
              <a:off x="1807196" y="3315772"/>
              <a:ext cx="882304" cy="127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400" y="1981200"/>
            <a:ext cx="8816860" cy="4000286"/>
            <a:chOff x="152400" y="1981200"/>
            <a:chExt cx="8816860" cy="4000286"/>
          </a:xfrm>
        </p:grpSpPr>
        <p:sp>
          <p:nvSpPr>
            <p:cNvPr id="81" name="Rectangle 65"/>
            <p:cNvSpPr/>
            <p:nvPr/>
          </p:nvSpPr>
          <p:spPr>
            <a:xfrm>
              <a:off x="685800" y="1981200"/>
              <a:ext cx="7086600" cy="4000286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1007063" y="2296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34877" y="2660217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662869" y="3010911"/>
              <a:ext cx="152400" cy="278028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6" name="Rectangle 62"/>
            <p:cNvSpPr/>
            <p:nvPr/>
          </p:nvSpPr>
          <p:spPr>
            <a:xfrm>
              <a:off x="3411783" y="230023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958600" y="2663904"/>
              <a:ext cx="0" cy="158765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86592" y="3122097"/>
              <a:ext cx="144016" cy="8325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9" name="Rectangle 62"/>
            <p:cNvSpPr/>
            <p:nvPr/>
          </p:nvSpPr>
          <p:spPr>
            <a:xfrm>
              <a:off x="4953000" y="2996259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d:Delete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499817" y="3417319"/>
              <a:ext cx="0" cy="2450081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27809" y="3457797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43018" y="30145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15269" y="3122098"/>
              <a:ext cx="2071323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2400" y="2743200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</a:rPr>
                <a:t>execute(“delete 1”)</a:t>
              </a:r>
            </a:p>
          </p:txBody>
        </p:sp>
        <p:cxnSp>
          <p:nvCxnSpPr>
            <p:cNvPr id="28" name="Straight Arrow Connector 27"/>
            <p:cNvCxnSpPr>
              <a:endCxn id="19" idx="1"/>
            </p:cNvCxnSpPr>
            <p:nvPr/>
          </p:nvCxnSpPr>
          <p:spPr>
            <a:xfrm flipV="1">
              <a:off x="4030608" y="3227028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600" y="4251556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030608" y="3733800"/>
              <a:ext cx="14062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815269" y="395462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66818" y="57912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938756" y="2317144"/>
              <a:ext cx="1030504" cy="346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1815269" y="4495317"/>
              <a:ext cx="361254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5427809" y="4495317"/>
              <a:ext cx="152400" cy="119125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454008" y="2655802"/>
              <a:ext cx="0" cy="283059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8382000" y="4524597"/>
              <a:ext cx="152400" cy="2760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580209" y="4542759"/>
              <a:ext cx="27873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80209" y="4800600"/>
              <a:ext cx="2873799" cy="0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815269" y="5661173"/>
              <a:ext cx="365136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858000" y="4278848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>
                  <a:solidFill>
                    <a:srgbClr val="7030A0"/>
                  </a:solidFill>
                </a:rPr>
                <a:t>deleteTask</a:t>
              </a:r>
              <a:r>
                <a:rPr lang="en-US" dirty="0">
                  <a:solidFill>
                    <a:srgbClr val="7030A0"/>
                  </a:solidFill>
                </a:rPr>
                <a:t>(p)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1000" y="2996259"/>
              <a:ext cx="6400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create()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31905" y="2850922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parse(“delete 1”)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01175" y="5430096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62001" y="5538488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84" name="Rectangle 62"/>
            <p:cNvSpPr/>
            <p:nvPr/>
          </p:nvSpPr>
          <p:spPr>
            <a:xfrm>
              <a:off x="6029646" y="4953000"/>
              <a:ext cx="1666554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result: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 err="1">
                  <a:solidFill>
                    <a:schemeClr val="bg1"/>
                  </a:solidFill>
                </a:rPr>
                <a:t>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786723" y="5414538"/>
              <a:ext cx="152400" cy="17137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580209" y="5165675"/>
              <a:ext cx="44797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5580209" y="5585914"/>
              <a:ext cx="1253815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818928" y="3733800"/>
              <a:ext cx="2203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1752600"/>
            <a:ext cx="7700509" cy="2997200"/>
            <a:chOff x="910091" y="1727200"/>
            <a:chExt cx="7700509" cy="2997200"/>
          </a:xfrm>
        </p:grpSpPr>
        <p:sp>
          <p:nvSpPr>
            <p:cNvPr id="118" name="Rectangle 65"/>
            <p:cNvSpPr/>
            <p:nvPr/>
          </p:nvSpPr>
          <p:spPr>
            <a:xfrm>
              <a:off x="1119865" y="1727200"/>
              <a:ext cx="7490735" cy="2997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77000" y="3352800"/>
              <a:ext cx="190770" cy="257845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5" name="Straight Arrow Connector 54"/>
            <p:cNvCxnSpPr>
              <a:endCxn id="67" idx="2"/>
            </p:cNvCxnSpPr>
            <p:nvPr/>
          </p:nvCxnSpPr>
          <p:spPr>
            <a:xfrm flipH="1" flipV="1">
              <a:off x="6445784" y="2861360"/>
              <a:ext cx="20293" cy="14468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53986" y="35228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487017" y="300604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>
              <a:stCxn id="51" idx="3"/>
              <a:endCxn id="49" idx="1"/>
            </p:cNvCxnSpPr>
            <p:nvPr/>
          </p:nvCxnSpPr>
          <p:spPr>
            <a:xfrm>
              <a:off x="4220351" y="2760681"/>
              <a:ext cx="266666" cy="41873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/>
            <p:cNvSpPr/>
            <p:nvPr/>
          </p:nvSpPr>
          <p:spPr>
            <a:xfrm>
              <a:off x="4503204" y="25146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UniqueTagList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9" name="Elbow Connector 58"/>
            <p:cNvCxnSpPr>
              <a:stCxn id="51" idx="3"/>
              <a:endCxn id="57" idx="1"/>
            </p:cNvCxnSpPr>
            <p:nvPr/>
          </p:nvCxnSpPr>
          <p:spPr>
            <a:xfrm flipV="1">
              <a:off x="4220351" y="2687980"/>
              <a:ext cx="282853" cy="7270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313677" y="3006040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631352" y="310322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 flipV="1">
              <a:off x="5867400" y="3179420"/>
              <a:ext cx="446277" cy="1049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7" name="Rectangle 8"/>
            <p:cNvSpPr/>
            <p:nvPr/>
          </p:nvSpPr>
          <p:spPr>
            <a:xfrm>
              <a:off x="6091691" y="2514600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8" name="Flowchart: Decision 96"/>
            <p:cNvSpPr/>
            <p:nvPr/>
          </p:nvSpPr>
          <p:spPr>
            <a:xfrm>
              <a:off x="5672547" y="259080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9" name="Elbow Connector 68"/>
            <p:cNvCxnSpPr>
              <a:stCxn id="68" idx="3"/>
              <a:endCxn id="67" idx="1"/>
            </p:cNvCxnSpPr>
            <p:nvPr/>
          </p:nvCxnSpPr>
          <p:spPr>
            <a:xfrm>
              <a:off x="5908595" y="2677490"/>
              <a:ext cx="183096" cy="1049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8257" y="3429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7" y="2564238"/>
              <a:ext cx="822002" cy="29382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Date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041947" y="294820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277995" y="2711152"/>
              <a:ext cx="434402" cy="32373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7" y="2887216"/>
              <a:ext cx="822002" cy="26520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277995" y="3019817"/>
              <a:ext cx="434402" cy="15074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6" y="3210195"/>
              <a:ext cx="822003" cy="26519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Importance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277995" y="3034891"/>
              <a:ext cx="434401" cy="307903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7" y="3533171"/>
              <a:ext cx="822002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277995" y="3034891"/>
              <a:ext cx="434402" cy="64667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1354" y="3670486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65" name="Elbow Connector 85"/>
            <p:cNvCxnSpPr/>
            <p:nvPr/>
          </p:nvCxnSpPr>
          <p:spPr>
            <a:xfrm flipV="1">
              <a:off x="7495195" y="4038599"/>
              <a:ext cx="217201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495195" y="3681561"/>
              <a:ext cx="0" cy="353029"/>
            </a:xfrm>
            <a:prstGeom prst="line">
              <a:avLst/>
            </a:prstGeom>
            <a:ln w="190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3" name="Rectangle 8"/>
            <p:cNvSpPr/>
            <p:nvPr/>
          </p:nvSpPr>
          <p:spPr>
            <a:xfrm>
              <a:off x="7712398" y="3886200"/>
              <a:ext cx="822002" cy="29678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Reminder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6" name="Elbow Connector 65"/>
          <p:cNvCxnSpPr/>
          <p:nvPr/>
        </p:nvCxnSpPr>
        <p:spPr>
          <a:xfrm rot="5400000" flipH="1" flipV="1">
            <a:off x="4086377" y="2555872"/>
            <a:ext cx="654044" cy="94618"/>
          </a:xfrm>
          <a:prstGeom prst="bentConnector3">
            <a:avLst>
              <a:gd name="adj1" fmla="val 10008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0" name="Rectangle 8"/>
          <p:cNvSpPr/>
          <p:nvPr/>
        </p:nvSpPr>
        <p:spPr>
          <a:xfrm>
            <a:off x="4481831" y="209116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UniqueReminderList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/>
          <p:cNvSpPr/>
          <p:nvPr/>
        </p:nvSpPr>
        <p:spPr>
          <a:xfrm>
            <a:off x="5638800" y="21888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2" name="Elbow Connector 81"/>
          <p:cNvCxnSpPr>
            <a:stCxn id="77" idx="3"/>
          </p:cNvCxnSpPr>
          <p:nvPr/>
        </p:nvCxnSpPr>
        <p:spPr>
          <a:xfrm>
            <a:off x="5874848" y="2275510"/>
            <a:ext cx="406694" cy="104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6248400" y="2091640"/>
            <a:ext cx="74404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Reminder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6934200" y="2425990"/>
            <a:ext cx="2093" cy="619226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0091" y="2086382"/>
            <a:ext cx="8081509" cy="2028418"/>
            <a:chOff x="910091" y="2086382"/>
            <a:chExt cx="8081509" cy="1723618"/>
          </a:xfrm>
        </p:grpSpPr>
        <p:sp>
          <p:nvSpPr>
            <p:cNvPr id="118" name="Rectangle 65"/>
            <p:cNvSpPr/>
            <p:nvPr/>
          </p:nvSpPr>
          <p:spPr>
            <a:xfrm>
              <a:off x="1119865" y="2086382"/>
              <a:ext cx="7871735" cy="1723618"/>
            </a:xfrm>
            <a:prstGeom prst="roundRect">
              <a:avLst>
                <a:gd name="adj" fmla="val 3484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TaskListStorage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StorageManager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97" name="Elbow Connector 63"/>
            <p:cNvCxnSpPr>
              <a:stCxn id="99" idx="3"/>
              <a:endCxn id="50" idx="1"/>
            </p:cNvCxnSpPr>
            <p:nvPr/>
          </p:nvCxnSpPr>
          <p:spPr>
            <a:xfrm flipV="1">
              <a:off x="4398041" y="33318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5400000" flipV="1">
              <a:off x="4175027" y="32440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cxnSp>
          <p:nvCxnSpPr>
            <p:cNvPr id="124" name="Elbow Connector 122"/>
            <p:cNvCxnSpPr>
              <a:stCxn id="50" idx="3"/>
              <a:endCxn id="66" idx="1"/>
            </p:cNvCxnSpPr>
            <p:nvPr/>
          </p:nvCxnSpPr>
          <p:spPr>
            <a:xfrm>
              <a:off x="5791200" y="3331820"/>
              <a:ext cx="228600" cy="19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0" name="Rectangle 8"/>
            <p:cNvSpPr/>
            <p:nvPr/>
          </p:nvSpPr>
          <p:spPr>
            <a:xfrm>
              <a:off x="4621365" y="3158440"/>
              <a:ext cx="1169835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XmlTaskList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>Storage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2" name="Rectangle 8"/>
            <p:cNvSpPr/>
            <p:nvPr/>
          </p:nvSpPr>
          <p:spPr>
            <a:xfrm>
              <a:off x="2873943" y="2558040"/>
              <a:ext cx="1323049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 err="1">
                  <a:solidFill>
                    <a:schemeClr val="bg1"/>
                  </a:solidFill>
                </a:rPr>
                <a:t>UserPrefsStorage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6" idx="3"/>
              <a:endCxn id="52" idx="1"/>
            </p:cNvCxnSpPr>
            <p:nvPr/>
          </p:nvCxnSpPr>
          <p:spPr>
            <a:xfrm>
              <a:off x="2653133" y="2726136"/>
              <a:ext cx="220810" cy="528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6" name="Flowchart: Decision 96"/>
            <p:cNvSpPr/>
            <p:nvPr/>
          </p:nvSpPr>
          <p:spPr>
            <a:xfrm>
              <a:off x="2417085" y="2639446"/>
              <a:ext cx="236048" cy="173380"/>
            </a:xfrm>
            <a:prstGeom prst="flowChartDecision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60" name="Elbow Connector 63"/>
            <p:cNvCxnSpPr>
              <a:stCxn id="61" idx="3"/>
              <a:endCxn id="65" idx="1"/>
            </p:cNvCxnSpPr>
            <p:nvPr/>
          </p:nvCxnSpPr>
          <p:spPr>
            <a:xfrm flipV="1">
              <a:off x="4394804" y="2731420"/>
              <a:ext cx="22332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1" name="Isosceles Triangle 102"/>
            <p:cNvSpPr/>
            <p:nvPr/>
          </p:nvSpPr>
          <p:spPr>
            <a:xfrm rot="5400000" flipV="1">
              <a:off x="4171790" y="2643659"/>
              <a:ext cx="270504" cy="175523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>
                <a:solidFill>
                  <a:schemeClr val="bg1"/>
                </a:solidFill>
              </a:endParaRPr>
            </a:p>
          </p:txBody>
        </p:sp>
        <p:sp>
          <p:nvSpPr>
            <p:cNvPr id="65" name="Rectangle 8"/>
            <p:cNvSpPr/>
            <p:nvPr/>
          </p:nvSpPr>
          <p:spPr>
            <a:xfrm>
              <a:off x="4618128" y="2558040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JsonUserPrefs</a:t>
              </a:r>
              <a:r>
                <a:rPr lang="en-US" sz="1050" dirty="0">
                  <a:solidFill>
                    <a:schemeClr val="bg1"/>
                  </a:solidFill>
                </a:rPr>
                <a:t/>
              </a:r>
              <a:br>
                <a:rPr lang="en-US" sz="1050" dirty="0">
                  <a:solidFill>
                    <a:schemeClr val="bg1"/>
                  </a:solidFill>
                </a:rPr>
              </a:br>
              <a:r>
                <a:rPr lang="en-US" sz="1050" dirty="0">
                  <a:solidFill>
                    <a:schemeClr val="bg1"/>
                  </a:solidFill>
                </a:rPr>
                <a:t>Storage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66" name="Rectangle 8"/>
            <p:cNvSpPr/>
            <p:nvPr/>
          </p:nvSpPr>
          <p:spPr>
            <a:xfrm>
              <a:off x="6019800" y="3160410"/>
              <a:ext cx="1200707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XmlSerializable</a:t>
              </a:r>
              <a: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en-US" sz="1050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TaskList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0" name="Elbow Connector 122"/>
            <p:cNvCxnSpPr/>
            <p:nvPr/>
          </p:nvCxnSpPr>
          <p:spPr>
            <a:xfrm rot="5400000" flipH="1" flipV="1">
              <a:off x="7951538" y="2875212"/>
              <a:ext cx="568824" cy="12700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73" name="Rectangle 8"/>
            <p:cNvSpPr/>
            <p:nvPr/>
          </p:nvSpPr>
          <p:spPr>
            <a:xfrm>
              <a:off x="7615738" y="2244040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XmlAdaptedTag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Rectangle 8"/>
            <p:cNvSpPr/>
            <p:nvPr/>
          </p:nvSpPr>
          <p:spPr>
            <a:xfrm>
              <a:off x="7615738" y="2819400"/>
              <a:ext cx="1259718" cy="346760"/>
            </a:xfrm>
            <a:prstGeom prst="rect">
              <a:avLst/>
            </a:prstGeom>
            <a:ln w="19050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6">
                      <a:lumMod val="75000"/>
                    </a:schemeClr>
                  </a:solidFill>
                </a:rPr>
                <a:t>XmlAdaptedTask</a:t>
              </a:r>
              <a:endParaRPr lang="en-SG" sz="105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77" name="Elbow Connector 122"/>
            <p:cNvCxnSpPr>
              <a:stCxn id="66" idx="3"/>
            </p:cNvCxnSpPr>
            <p:nvPr/>
          </p:nvCxnSpPr>
          <p:spPr>
            <a:xfrm flipV="1">
              <a:off x="7220507" y="3040052"/>
              <a:ext cx="390264" cy="293738"/>
            </a:xfrm>
            <a:prstGeom prst="bentConnector3">
              <a:avLst>
                <a:gd name="adj1" fmla="val 50000"/>
              </a:avLst>
            </a:prstGeom>
            <a:ln w="19050"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27" name="Elbow Connector 122"/>
          <p:cNvCxnSpPr/>
          <p:nvPr/>
        </p:nvCxnSpPr>
        <p:spPr>
          <a:xfrm rot="16200000" flipH="1">
            <a:off x="8109947" y="3485154"/>
            <a:ext cx="264709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0" name="Rectangle 8"/>
          <p:cNvSpPr/>
          <p:nvPr/>
        </p:nvSpPr>
        <p:spPr>
          <a:xfrm>
            <a:off x="7431344" y="3615640"/>
            <a:ext cx="148405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XmlAdaptedReminder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167</Words>
  <Application>Microsoft Office PowerPoint</Application>
  <PresentationFormat>On-screen Show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Inbx_0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Zachary</cp:lastModifiedBy>
  <cp:revision>69</cp:revision>
  <dcterms:created xsi:type="dcterms:W3CDTF">2016-07-22T14:33:02Z</dcterms:created>
  <dcterms:modified xsi:type="dcterms:W3CDTF">2016-11-06T17:12:16Z</dcterms:modified>
</cp:coreProperties>
</file>