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Inbx_0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533400"/>
            <a:ext cx="8915400" cy="2164943"/>
            <a:chOff x="152400" y="533400"/>
            <a:chExt cx="8915400" cy="2164943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" y="533400"/>
              <a:ext cx="8915400" cy="2164943"/>
              <a:chOff x="152400" y="533400"/>
              <a:chExt cx="8915400" cy="2164943"/>
            </a:xfrm>
          </p:grpSpPr>
          <p:sp>
            <p:nvSpPr>
              <p:cNvPr id="2" name="Rectangle 62"/>
              <p:cNvSpPr/>
              <p:nvPr/>
            </p:nvSpPr>
            <p:spPr>
              <a:xfrm>
                <a:off x="1111860" y="607926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:UI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658677" y="971597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586669" y="1322292"/>
                <a:ext cx="152400" cy="10199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Actor"/>
              <p:cNvGrpSpPr/>
              <p:nvPr/>
            </p:nvGrpSpPr>
            <p:grpSpPr>
              <a:xfrm>
                <a:off x="152400" y="533400"/>
                <a:ext cx="324036" cy="573410"/>
                <a:chOff x="3239901" y="4149080"/>
                <a:chExt cx="648072" cy="1146820"/>
              </a:xfrm>
            </p:grpSpPr>
            <p:sp>
              <p:nvSpPr>
                <p:cNvPr id="8" name="Flowchart: Connector 7"/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9" name="Straight Connector 8"/>
                <p:cNvCxnSpPr>
                  <a:stCxn id="8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10" name="Freeform 9"/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" name="Rectangle 62"/>
              <p:cNvSpPr/>
              <p:nvPr/>
            </p:nvSpPr>
            <p:spPr>
              <a:xfrm>
                <a:off x="3335583" y="611613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:Logic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882400" y="975284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3810392" y="1433477"/>
                <a:ext cx="144016" cy="8325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Rectangle 62"/>
              <p:cNvSpPr/>
              <p:nvPr/>
            </p:nvSpPr>
            <p:spPr>
              <a:xfrm>
                <a:off x="5316783" y="607926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63600" y="971597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791592" y="1538408"/>
                <a:ext cx="142006" cy="65139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66818" y="1325979"/>
                <a:ext cx="111985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66818" y="1345880"/>
                <a:ext cx="8601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delete 1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739069" y="1433478"/>
                <a:ext cx="207132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6172" y="1453379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execute(“delete 1”)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954408" y="1538409"/>
                <a:ext cx="18371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299772" y="1542583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7030A0"/>
                    </a:solidFill>
                  </a:rPr>
                  <a:t>deleteTask</a:t>
                </a:r>
                <a:r>
                  <a:rPr lang="en-US" sz="1400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74030" y="1687656"/>
                <a:ext cx="24384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TaskListChangedEvent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954408" y="2190681"/>
                <a:ext cx="183718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39069" y="2266002"/>
                <a:ext cx="205811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90618" y="2342202"/>
                <a:ext cx="1196051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62"/>
              <p:cNvSpPr/>
              <p:nvPr/>
            </p:nvSpPr>
            <p:spPr>
              <a:xfrm>
                <a:off x="7696200" y="591251"/>
                <a:ext cx="1371600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EventsCenter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8616802" y="944305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8544794" y="1961202"/>
                <a:ext cx="142006" cy="1767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5943992" y="1961202"/>
                <a:ext cx="256843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943992" y="2137989"/>
                <a:ext cx="2549946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553" y="4308197"/>
            <a:ext cx="8568438" cy="2093024"/>
            <a:chOff x="194562" y="4278322"/>
            <a:chExt cx="8568438" cy="2093024"/>
          </a:xfrm>
        </p:grpSpPr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4562" y="4278322"/>
              <a:ext cx="8568438" cy="2093024"/>
              <a:chOff x="194562" y="4278322"/>
              <a:chExt cx="8568438" cy="209302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348843" y="5670472"/>
                <a:ext cx="306184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194562" y="4278322"/>
                <a:ext cx="8568438" cy="2093024"/>
                <a:chOff x="194562" y="4278322"/>
                <a:chExt cx="8568438" cy="2093024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3078929" y="5071220"/>
                  <a:ext cx="1295400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194562" y="4278322"/>
                  <a:ext cx="8568438" cy="2093024"/>
                  <a:chOff x="194562" y="4278322"/>
                  <a:chExt cx="8568438" cy="209302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028134" y="5612032"/>
                    <a:ext cx="217349" cy="270072"/>
                    <a:chOff x="1028134" y="5612032"/>
                    <a:chExt cx="217349" cy="270072"/>
                  </a:xfrm>
                </p:grpSpPr>
                <p:sp>
                  <p:nvSpPr>
                    <p:cNvPr id="12" name="Freeform 11"/>
                    <p:cNvSpPr/>
                    <p:nvPr/>
                  </p:nvSpPr>
                  <p:spPr>
                    <a:xfrm rot="2600998" flipH="1" flipV="1">
                      <a:off x="1028134" y="5612032"/>
                      <a:ext cx="167452" cy="116880"/>
                    </a:xfrm>
                    <a:custGeom>
                      <a:avLst/>
                      <a:gdLst>
                        <a:gd name="connsiteX0" fmla="*/ 0 w 226400"/>
                        <a:gd name="connsiteY0" fmla="*/ 32920 h 171466"/>
                        <a:gd name="connsiteX1" fmla="*/ 157018 w 226400"/>
                        <a:gd name="connsiteY1" fmla="*/ 5211 h 171466"/>
                        <a:gd name="connsiteX2" fmla="*/ 221673 w 226400"/>
                        <a:gd name="connsiteY2" fmla="*/ 125284 h 171466"/>
                        <a:gd name="connsiteX3" fmla="*/ 36945 w 226400"/>
                        <a:gd name="connsiteY3" fmla="*/ 171466 h 171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6400" h="171466">
                          <a:moveTo>
                            <a:pt x="0" y="32920"/>
                          </a:moveTo>
                          <a:cubicBezTo>
                            <a:pt x="60036" y="11368"/>
                            <a:pt x="120073" y="-10183"/>
                            <a:pt x="157018" y="5211"/>
                          </a:cubicBezTo>
                          <a:cubicBezTo>
                            <a:pt x="193963" y="20605"/>
                            <a:pt x="241685" y="97575"/>
                            <a:pt x="221673" y="125284"/>
                          </a:cubicBezTo>
                          <a:cubicBezTo>
                            <a:pt x="201661" y="152993"/>
                            <a:pt x="119303" y="162229"/>
                            <a:pt x="36945" y="171466"/>
                          </a:cubicBezTo>
                        </a:path>
                      </a:pathLst>
                    </a:custGeom>
                    <a:ln w="19050">
                      <a:solidFill>
                        <a:srgbClr val="00B05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147403" y="5712513"/>
                      <a:ext cx="98080" cy="16959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4562" y="4278322"/>
                    <a:ext cx="8568438" cy="2093024"/>
                    <a:chOff x="194562" y="4278322"/>
                    <a:chExt cx="8568438" cy="2093024"/>
                  </a:xfrm>
                </p:grpSpPr>
                <p:sp>
                  <p:nvSpPr>
                    <p:cNvPr id="53" name="Rectangle 62"/>
                    <p:cNvSpPr/>
                    <p:nvPr/>
                  </p:nvSpPr>
                  <p:spPr>
                    <a:xfrm>
                      <a:off x="7370178" y="4278322"/>
                      <a:ext cx="1093635" cy="34676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9050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:Storage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7916995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10094" y="4797674"/>
                      <a:ext cx="27166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post(</a:t>
                      </a:r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TaskListChangedEvent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H="1">
                      <a:off x="4526729" y="5623071"/>
                      <a:ext cx="338394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Rectangle 62"/>
                    <p:cNvSpPr/>
                    <p:nvPr/>
                  </p:nvSpPr>
                  <p:spPr>
                    <a:xfrm>
                      <a:off x="3791146" y="4295233"/>
                      <a:ext cx="1371600" cy="34676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 w="19050"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EventsCenter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4456731" y="4648287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384723" y="5071220"/>
                      <a:ext cx="142006" cy="1036757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2975642" y="6107977"/>
                      <a:ext cx="144875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4526729" y="5341014"/>
                      <a:ext cx="331825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036330" y="5065911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45" name="Rectangle 62"/>
                    <p:cNvSpPr/>
                    <p:nvPr/>
                  </p:nvSpPr>
                  <p:spPr>
                    <a:xfrm>
                      <a:off x="721634" y="4278322"/>
                      <a:ext cx="1093635" cy="3467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90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:UI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68451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196443" y="5670472"/>
                      <a:ext cx="130545" cy="27312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 flipH="1">
                      <a:off x="1348843" y="5943600"/>
                      <a:ext cx="3061842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16276" y="5395369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94562" y="5444571"/>
                      <a:ext cx="7940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Update status bar</a:t>
                      </a: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 flipH="1">
                      <a:off x="7936842" y="5335662"/>
                      <a:ext cx="217349" cy="270072"/>
                      <a:chOff x="1028134" y="5612032"/>
                      <a:chExt cx="217349" cy="270072"/>
                    </a:xfrm>
                  </p:grpSpPr>
                  <p:sp>
                    <p:nvSpPr>
                      <p:cNvPr id="59" name="Freeform 58"/>
                      <p:cNvSpPr/>
                      <p:nvPr/>
                    </p:nvSpPr>
                    <p:spPr>
                      <a:xfrm rot="2600998" flipH="1" flipV="1">
                        <a:off x="1028134" y="5612032"/>
                        <a:ext cx="167452" cy="116880"/>
                      </a:xfrm>
                      <a:custGeom>
                        <a:avLst/>
                        <a:gdLst>
                          <a:gd name="connsiteX0" fmla="*/ 0 w 226400"/>
                          <a:gd name="connsiteY0" fmla="*/ 32920 h 171466"/>
                          <a:gd name="connsiteX1" fmla="*/ 157018 w 226400"/>
                          <a:gd name="connsiteY1" fmla="*/ 5211 h 171466"/>
                          <a:gd name="connsiteX2" fmla="*/ 221673 w 226400"/>
                          <a:gd name="connsiteY2" fmla="*/ 125284 h 171466"/>
                          <a:gd name="connsiteX3" fmla="*/ 36945 w 226400"/>
                          <a:gd name="connsiteY3" fmla="*/ 171466 h 1714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6400" h="171466">
                            <a:moveTo>
                              <a:pt x="0" y="32920"/>
                            </a:moveTo>
                            <a:cubicBezTo>
                              <a:pt x="60036" y="11368"/>
                              <a:pt x="120073" y="-10183"/>
                              <a:pt x="157018" y="5211"/>
                            </a:cubicBezTo>
                            <a:cubicBezTo>
                              <a:pt x="193963" y="20605"/>
                              <a:pt x="241685" y="97575"/>
                              <a:pt x="221673" y="125284"/>
                            </a:cubicBezTo>
                            <a:cubicBezTo>
                              <a:pt x="201661" y="152993"/>
                              <a:pt x="119303" y="162229"/>
                              <a:pt x="36945" y="171466"/>
                            </a:cubicBezTo>
                          </a:path>
                        </a:pathLst>
                      </a:custGeom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147403" y="5712513"/>
                        <a:ext cx="98080" cy="16959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4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8223953" y="5180992"/>
                      <a:ext cx="5390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Save </a:t>
                      </a:r>
                      <a:b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file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44734" y="762000"/>
            <a:ext cx="7280065" cy="4800600"/>
            <a:chOff x="644734" y="609601"/>
            <a:chExt cx="7280065" cy="4800600"/>
          </a:xfrm>
        </p:grpSpPr>
        <p:grpSp>
          <p:nvGrpSpPr>
            <p:cNvPr id="4" name="Group 3"/>
            <p:cNvGrpSpPr/>
            <p:nvPr/>
          </p:nvGrpSpPr>
          <p:grpSpPr>
            <a:xfrm>
              <a:off x="644734" y="609601"/>
              <a:ext cx="7280065" cy="4800600"/>
              <a:chOff x="644735" y="1447799"/>
              <a:chExt cx="6418826" cy="3962401"/>
            </a:xfrm>
          </p:grpSpPr>
          <p:sp>
            <p:nvSpPr>
              <p:cNvPr id="23" name="Rectangle 65"/>
              <p:cNvSpPr/>
              <p:nvPr/>
            </p:nvSpPr>
            <p:spPr>
              <a:xfrm>
                <a:off x="1217465" y="1447800"/>
                <a:ext cx="4917083" cy="3962400"/>
              </a:xfrm>
              <a:prstGeom prst="roundRect">
                <a:avLst>
                  <a:gd name="adj" fmla="val 3484"/>
                </a:avLst>
              </a:prstGeom>
              <a:solidFill>
                <a:srgbClr val="F1F5E9"/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UI</a:t>
                </a:r>
                <a:endParaRPr lang="en-SG" sz="12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095948" y="2341220"/>
                <a:ext cx="1093635" cy="346760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MainWindow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" name="Rectangle 11"/>
              <p:cNvSpPr/>
              <p:nvPr/>
            </p:nvSpPr>
            <p:spPr>
              <a:xfrm>
                <a:off x="2592528" y="3179160"/>
                <a:ext cx="1093635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CommandBox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>
                <a:off x="2092842" y="1770924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Elbow Connector 63"/>
              <p:cNvCxnSpPr>
                <a:stCxn id="9" idx="2"/>
                <a:endCxn id="2" idx="0"/>
              </p:cNvCxnSpPr>
              <p:nvPr/>
            </p:nvCxnSpPr>
            <p:spPr>
              <a:xfrm rot="16200000" flipH="1">
                <a:off x="2529445" y="2227899"/>
                <a:ext cx="223536" cy="310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6" name="Isosceles Triangle 102"/>
              <p:cNvSpPr/>
              <p:nvPr/>
            </p:nvSpPr>
            <p:spPr>
              <a:xfrm rot="10800000" flipV="1">
                <a:off x="5394717" y="2110477"/>
                <a:ext cx="270504" cy="175523"/>
              </a:xfrm>
              <a:prstGeom prst="triangle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Elbow Connector 122"/>
              <p:cNvCxnSpPr/>
              <p:nvPr/>
            </p:nvCxnSpPr>
            <p:spPr>
              <a:xfrm flipV="1">
                <a:off x="644735" y="2991937"/>
                <a:ext cx="68490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22" name="Rectangle 65"/>
              <p:cNvSpPr/>
              <p:nvPr/>
            </p:nvSpPr>
            <p:spPr>
              <a:xfrm rot="16200000">
                <a:off x="5703829" y="2464877"/>
                <a:ext cx="2362201" cy="3280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Logic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1"/>
              <p:cNvSpPr/>
              <p:nvPr/>
            </p:nvSpPr>
            <p:spPr>
              <a:xfrm>
                <a:off x="2592528" y="3649359"/>
                <a:ext cx="1093635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InfoPanel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Rectangle 11"/>
              <p:cNvSpPr/>
              <p:nvPr/>
            </p:nvSpPr>
            <p:spPr>
              <a:xfrm>
                <a:off x="2592527" y="4563759"/>
                <a:ext cx="1093635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StatusBarFooter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2592526" y="4104139"/>
                <a:ext cx="1093635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TaskListPanel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Rectangle 11"/>
              <p:cNvSpPr/>
              <p:nvPr/>
            </p:nvSpPr>
            <p:spPr>
              <a:xfrm>
                <a:off x="3771474" y="4292825"/>
                <a:ext cx="1040906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TaskCard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Rectangle 11"/>
              <p:cNvSpPr/>
              <p:nvPr/>
            </p:nvSpPr>
            <p:spPr>
              <a:xfrm>
                <a:off x="2592528" y="4966000"/>
                <a:ext cx="1093635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HelpWindow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2324548" y="2706452"/>
                <a:ext cx="183156" cy="161573"/>
              </a:xfrm>
              <a:prstGeom prst="flowChartDecisi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0" name="Elbow Connector 63"/>
              <p:cNvCxnSpPr>
                <a:stCxn id="39" idx="2"/>
                <a:endCxn id="3" idx="1"/>
              </p:cNvCxnSpPr>
              <p:nvPr/>
            </p:nvCxnSpPr>
            <p:spPr>
              <a:xfrm rot="16200000" flipH="1">
                <a:off x="2289549" y="2994602"/>
                <a:ext cx="429556" cy="17640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3" name="Rectangle 11"/>
              <p:cNvSpPr/>
              <p:nvPr/>
            </p:nvSpPr>
            <p:spPr>
              <a:xfrm>
                <a:off x="3759694" y="3416961"/>
                <a:ext cx="1040906" cy="236841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ResultsDisplay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4" name="Elbow Connector 63"/>
              <p:cNvCxnSpPr>
                <a:stCxn id="39" idx="2"/>
                <a:endCxn id="34" idx="1"/>
              </p:cNvCxnSpPr>
              <p:nvPr/>
            </p:nvCxnSpPr>
            <p:spPr>
              <a:xfrm rot="16200000" flipH="1">
                <a:off x="2054450" y="3229701"/>
                <a:ext cx="899755" cy="17640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Elbow Connector 63"/>
              <p:cNvCxnSpPr/>
              <p:nvPr/>
            </p:nvCxnSpPr>
            <p:spPr>
              <a:xfrm rot="16200000" flipH="1">
                <a:off x="1872749" y="3505657"/>
                <a:ext cx="1242356" cy="176400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63"/>
              <p:cNvCxnSpPr>
                <a:stCxn id="39" idx="2"/>
                <a:endCxn id="35" idx="1"/>
              </p:cNvCxnSpPr>
              <p:nvPr/>
            </p:nvCxnSpPr>
            <p:spPr>
              <a:xfrm rot="16200000" flipH="1">
                <a:off x="1597249" y="3686901"/>
                <a:ext cx="1814155" cy="176401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3" name="Elbow Connector 63"/>
              <p:cNvCxnSpPr>
                <a:endCxn id="38" idx="1"/>
              </p:cNvCxnSpPr>
              <p:nvPr/>
            </p:nvCxnSpPr>
            <p:spPr>
              <a:xfrm rot="16200000" flipH="1">
                <a:off x="1229544" y="3721437"/>
                <a:ext cx="2396441" cy="32952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3" name="Rectangle 62"/>
              <p:cNvSpPr/>
              <p:nvPr/>
            </p:nvSpPr>
            <p:spPr>
              <a:xfrm>
                <a:off x="5143948" y="1770924"/>
                <a:ext cx="772043" cy="346760"/>
              </a:xfrm>
              <a:prstGeom prst="rect">
                <a:avLst/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  <a:t>{abstract}</a:t>
                </a:r>
                <a:br>
                  <a:rPr lang="en-US" sz="1050" b="1" dirty="0">
                    <a:solidFill>
                      <a:schemeClr val="accent3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UiPart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4" name="Elbow Connector 63"/>
              <p:cNvCxnSpPr>
                <a:stCxn id="43" idx="3"/>
                <a:endCxn id="16" idx="3"/>
              </p:cNvCxnSpPr>
              <p:nvPr/>
            </p:nvCxnSpPr>
            <p:spPr>
              <a:xfrm flipV="1">
                <a:off x="4800600" y="2286000"/>
                <a:ext cx="729369" cy="1249382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Elbow Connector 63"/>
              <p:cNvCxnSpPr>
                <a:stCxn id="16" idx="3"/>
                <a:endCxn id="37" idx="3"/>
              </p:cNvCxnSpPr>
              <p:nvPr/>
            </p:nvCxnSpPr>
            <p:spPr>
              <a:xfrm rot="5400000">
                <a:off x="4108552" y="2989829"/>
                <a:ext cx="2125245" cy="717589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2" name="Elbow Connector 63"/>
              <p:cNvCxnSpPr>
                <a:stCxn id="16" idx="3"/>
                <a:endCxn id="34" idx="3"/>
              </p:cNvCxnSpPr>
              <p:nvPr/>
            </p:nvCxnSpPr>
            <p:spPr>
              <a:xfrm rot="5400000">
                <a:off x="3867176" y="2104987"/>
                <a:ext cx="1481780" cy="184380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8" name="Elbow Connector 63"/>
              <p:cNvCxnSpPr>
                <a:stCxn id="2" idx="3"/>
                <a:endCxn id="16" idx="3"/>
              </p:cNvCxnSpPr>
              <p:nvPr/>
            </p:nvCxnSpPr>
            <p:spPr>
              <a:xfrm flipV="1">
                <a:off x="3189583" y="2286000"/>
                <a:ext cx="2340386" cy="228600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1" name="Elbow Connector 63"/>
              <p:cNvCxnSpPr>
                <a:stCxn id="16" idx="3"/>
                <a:endCxn id="35" idx="3"/>
              </p:cNvCxnSpPr>
              <p:nvPr/>
            </p:nvCxnSpPr>
            <p:spPr>
              <a:xfrm rot="5400000">
                <a:off x="3409976" y="2562187"/>
                <a:ext cx="2396180" cy="1843807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4" name="Elbow Connector 63"/>
              <p:cNvCxnSpPr>
                <a:stCxn id="16" idx="3"/>
                <a:endCxn id="38" idx="3"/>
              </p:cNvCxnSpPr>
              <p:nvPr/>
            </p:nvCxnSpPr>
            <p:spPr>
              <a:xfrm rot="5400000">
                <a:off x="3208856" y="2763307"/>
                <a:ext cx="2798421" cy="184380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8" name="Rectangle 62"/>
              <p:cNvSpPr/>
              <p:nvPr/>
            </p:nvSpPr>
            <p:spPr>
              <a:xfrm>
                <a:off x="3657600" y="1770924"/>
                <a:ext cx="1031399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UiPartLoader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7" name="Elbow Connector 106"/>
              <p:cNvCxnSpPr>
                <a:stCxn id="9" idx="0"/>
              </p:cNvCxnSpPr>
              <p:nvPr/>
            </p:nvCxnSpPr>
            <p:spPr>
              <a:xfrm rot="5400000" flipH="1" flipV="1">
                <a:off x="4594921" y="-355061"/>
                <a:ext cx="170724" cy="4081246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3198609" y="1944304"/>
                <a:ext cx="484448" cy="230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1" name="Straight Arrow Connector 110"/>
              <p:cNvCxnSpPr>
                <a:endCxn id="73" idx="1"/>
              </p:cNvCxnSpPr>
              <p:nvPr/>
            </p:nvCxnSpPr>
            <p:spPr>
              <a:xfrm flipV="1">
                <a:off x="4714456" y="1944304"/>
                <a:ext cx="429492" cy="2308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7" name="Rectangle 65"/>
              <p:cNvSpPr/>
              <p:nvPr/>
            </p:nvSpPr>
            <p:spPr>
              <a:xfrm rot="16200000">
                <a:off x="6213739" y="4422491"/>
                <a:ext cx="1371599" cy="32804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Model</a:t>
                </a:r>
                <a:endParaRPr lang="en-SG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Ui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flipV="1">
                <a:off x="1367767" y="2286001"/>
                <a:ext cx="270504" cy="175523"/>
              </a:xfrm>
              <a:prstGeom prst="triangle">
                <a:avLst/>
              </a:prstGeom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21" name="Elbow Connector 63"/>
              <p:cNvCxnSpPr>
                <a:stCxn id="9" idx="1"/>
                <a:endCxn id="120" idx="3"/>
              </p:cNvCxnSpPr>
              <p:nvPr/>
            </p:nvCxnSpPr>
            <p:spPr>
              <a:xfrm rot="10800000" flipV="1">
                <a:off x="1503020" y="1944303"/>
                <a:ext cx="589823" cy="341697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1" name="Elbow Connector 130"/>
              <p:cNvCxnSpPr>
                <a:stCxn id="3" idx="2"/>
                <a:endCxn id="43" idx="1"/>
              </p:cNvCxnSpPr>
              <p:nvPr/>
            </p:nvCxnSpPr>
            <p:spPr>
              <a:xfrm rot="16200000" flipH="1">
                <a:off x="3389830" y="3165517"/>
                <a:ext cx="119381" cy="620348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2" name="Elbow Connector 63"/>
              <p:cNvCxnSpPr>
                <a:stCxn id="16" idx="3"/>
                <a:endCxn id="3" idx="3"/>
              </p:cNvCxnSpPr>
              <p:nvPr/>
            </p:nvCxnSpPr>
            <p:spPr>
              <a:xfrm rot="5400000">
                <a:off x="4102276" y="1869887"/>
                <a:ext cx="1011581" cy="184380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40" name="Elbow Connector 63"/>
              <p:cNvCxnSpPr>
                <a:stCxn id="16" idx="3"/>
                <a:endCxn id="36" idx="3"/>
              </p:cNvCxnSpPr>
              <p:nvPr/>
            </p:nvCxnSpPr>
            <p:spPr>
              <a:xfrm rot="5400000">
                <a:off x="3639786" y="2332376"/>
                <a:ext cx="1936559" cy="184380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43" name="Rectangle 142"/>
              <p:cNvSpPr/>
              <p:nvPr/>
            </p:nvSpPr>
            <p:spPr>
              <a:xfrm>
                <a:off x="5435896" y="2895600"/>
                <a:ext cx="229325" cy="1665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3687515" y="2981202"/>
                <a:ext cx="3048000" cy="203200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5431573" y="4488138"/>
                <a:ext cx="229325" cy="16006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Freeform 117"/>
              <p:cNvSpPr/>
              <p:nvPr/>
            </p:nvSpPr>
            <p:spPr>
              <a:xfrm flipV="1">
                <a:off x="4114799" y="4529665"/>
                <a:ext cx="2642195" cy="37736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48" name="Rectangle 11"/>
            <p:cNvSpPr/>
            <p:nvPr/>
          </p:nvSpPr>
          <p:spPr>
            <a:xfrm>
              <a:off x="4114800" y="3547406"/>
              <a:ext cx="902927" cy="262594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ReminderList</a:t>
              </a:r>
              <a:endParaRPr lang="en-SG" sz="1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4" name="Elbow Connector 53"/>
            <p:cNvCxnSpPr/>
            <p:nvPr/>
          </p:nvCxnSpPr>
          <p:spPr>
            <a:xfrm rot="16200000" flipH="1">
              <a:off x="3753531" y="3834743"/>
              <a:ext cx="144635" cy="70358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Rectangle 11"/>
            <p:cNvSpPr/>
            <p:nvPr/>
          </p:nvSpPr>
          <p:spPr>
            <a:xfrm>
              <a:off x="5139840" y="3504523"/>
              <a:ext cx="957043" cy="28546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ReminderCard</a:t>
              </a:r>
              <a:endParaRPr lang="en-SG" sz="1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6" name="Elbow Connector 55"/>
            <p:cNvCxnSpPr/>
            <p:nvPr/>
          </p:nvCxnSpPr>
          <p:spPr>
            <a:xfrm>
              <a:off x="3352800" y="3581400"/>
              <a:ext cx="778395" cy="129021"/>
            </a:xfrm>
            <a:prstGeom prst="bentConnector3">
              <a:avLst>
                <a:gd name="adj1" fmla="val 907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2" name="Elbow Connector 63"/>
            <p:cNvCxnSpPr>
              <a:stCxn id="16" idx="3"/>
            </p:cNvCxnSpPr>
            <p:nvPr/>
          </p:nvCxnSpPr>
          <p:spPr>
            <a:xfrm rot="5400000">
              <a:off x="5098507" y="2623492"/>
              <a:ext cx="2085310" cy="88555"/>
            </a:xfrm>
            <a:prstGeom prst="bentConnector3">
              <a:avLst>
                <a:gd name="adj1" fmla="val 97776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6" name="Straight Arrow Connector 65"/>
            <p:cNvCxnSpPr>
              <a:endCxn id="55" idx="1"/>
            </p:cNvCxnSpPr>
            <p:nvPr/>
          </p:nvCxnSpPr>
          <p:spPr>
            <a:xfrm flipV="1">
              <a:off x="5029200" y="3647254"/>
              <a:ext cx="110640" cy="1904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0" name="Freeform 69"/>
            <p:cNvSpPr/>
            <p:nvPr/>
          </p:nvSpPr>
          <p:spPr>
            <a:xfrm flipV="1">
              <a:off x="5371567" y="3810000"/>
              <a:ext cx="2181172" cy="65861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2057399"/>
            <a:ext cx="6498089" cy="2819401"/>
            <a:chOff x="893311" y="2057399"/>
            <a:chExt cx="6498089" cy="2819401"/>
          </a:xfrm>
        </p:grpSpPr>
        <p:sp>
          <p:nvSpPr>
            <p:cNvPr id="3" name="Rectangle 65"/>
            <p:cNvSpPr/>
            <p:nvPr/>
          </p:nvSpPr>
          <p:spPr>
            <a:xfrm>
              <a:off x="1103085" y="2057399"/>
              <a:ext cx="6288315" cy="227216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095948" y="254884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180592" y="2648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015218" y="376362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>
              <a:endCxn id="4" idx="3"/>
            </p:cNvCxnSpPr>
            <p:nvPr/>
          </p:nvCxnSpPr>
          <p:spPr>
            <a:xfrm rot="10800000">
              <a:off x="3189584" y="2722220"/>
              <a:ext cx="2296817" cy="1187104"/>
            </a:xfrm>
            <a:prstGeom prst="bentConnector3">
              <a:avLst>
                <a:gd name="adj1" fmla="val -267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563388" y="3813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76400" y="2719360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288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180592" y="3054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ListCommand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80590" y="3860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4815685" y="3765721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  <a:endCxn id="8" idx="3"/>
            </p:cNvCxnSpPr>
            <p:nvPr/>
          </p:nvCxnSpPr>
          <p:spPr>
            <a:xfrm rot="10800000" flipV="1">
              <a:off x="5786402" y="2821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5786402" y="3900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5786402" y="3228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527828" y="3766159"/>
              <a:ext cx="58545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06"/>
            <p:cNvCxnSpPr>
              <a:stCxn id="6" idx="3"/>
              <a:endCxn id="18" idx="1"/>
            </p:cNvCxnSpPr>
            <p:nvPr/>
          </p:nvCxnSpPr>
          <p:spPr>
            <a:xfrm>
              <a:off x="3108853" y="3937000"/>
              <a:ext cx="418975" cy="25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10"/>
            <p:cNvCxnSpPr>
              <a:stCxn id="14" idx="2"/>
            </p:cNvCxnSpPr>
            <p:nvPr/>
          </p:nvCxnSpPr>
          <p:spPr>
            <a:xfrm>
              <a:off x="5201707" y="4112481"/>
              <a:ext cx="1" cy="43627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39" y="35814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2" y="3756924"/>
              <a:ext cx="520927" cy="18007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113278" y="3939101"/>
              <a:ext cx="702407" cy="43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6" idx="2"/>
            </p:cNvCxnSpPr>
            <p:nvPr/>
          </p:nvCxnSpPr>
          <p:spPr>
            <a:xfrm flipH="1">
              <a:off x="2562035" y="4110380"/>
              <a:ext cx="1" cy="43837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>
              <a:stCxn id="6" idx="0"/>
              <a:endCxn id="14" idx="0"/>
            </p:cNvCxnSpPr>
            <p:nvPr/>
          </p:nvCxnSpPr>
          <p:spPr>
            <a:xfrm rot="16200000" flipH="1">
              <a:off x="3880820" y="2444835"/>
              <a:ext cx="2101" cy="2639671"/>
            </a:xfrm>
            <a:prstGeom prst="bentConnector3">
              <a:avLst>
                <a:gd name="adj1" fmla="val -1088053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064583" y="3334635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3516" y="2512368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242326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1296" y="370011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38600" y="3962400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185390" y="3458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5786402" y="3631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807196" y="3315772"/>
              <a:ext cx="882304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981200"/>
            <a:ext cx="8816860" cy="4000286"/>
            <a:chOff x="152400" y="1981200"/>
            <a:chExt cx="881686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2300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663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3122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996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d:Delete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417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457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3122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743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3227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733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954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38756" y="2317144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495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495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54008" y="2655802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82000" y="45245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542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80209" y="48006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661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4278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deleteTask</a:t>
              </a:r>
              <a:r>
                <a:rPr lang="en-US" dirty="0">
                  <a:solidFill>
                    <a:srgbClr val="7030A0"/>
                  </a:solidFill>
                </a:rPr>
                <a:t>(p)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996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create()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8509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parse(“delete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430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953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414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5165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585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733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4400" y="1676400"/>
            <a:ext cx="7700509" cy="2997200"/>
            <a:chOff x="914400" y="1752600"/>
            <a:chExt cx="7700509" cy="2997200"/>
          </a:xfrm>
        </p:grpSpPr>
        <p:grpSp>
          <p:nvGrpSpPr>
            <p:cNvPr id="3" name="Group 2"/>
            <p:cNvGrpSpPr/>
            <p:nvPr/>
          </p:nvGrpSpPr>
          <p:grpSpPr>
            <a:xfrm>
              <a:off x="914400" y="1752600"/>
              <a:ext cx="7700509" cy="2997200"/>
              <a:chOff x="910091" y="1727200"/>
              <a:chExt cx="7700509" cy="2997200"/>
            </a:xfrm>
          </p:grpSpPr>
          <p:sp>
            <p:nvSpPr>
              <p:cNvPr id="118" name="Rectangle 65"/>
              <p:cNvSpPr/>
              <p:nvPr/>
            </p:nvSpPr>
            <p:spPr>
              <a:xfrm>
                <a:off x="1119865" y="1727200"/>
                <a:ext cx="7490735" cy="2997200"/>
              </a:xfrm>
              <a:prstGeom prst="roundRect">
                <a:avLst>
                  <a:gd name="adj" fmla="val 348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877180" y="3158440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UserPref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1683963" y="2868687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ModelManager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Elbow Connector 63"/>
              <p:cNvCxnSpPr>
                <a:stCxn id="71" idx="3"/>
                <a:endCxn id="62" idx="2"/>
              </p:cNvCxnSpPr>
              <p:nvPr/>
            </p:nvCxnSpPr>
            <p:spPr>
              <a:xfrm flipV="1">
                <a:off x="6477000" y="3352800"/>
                <a:ext cx="190770" cy="257845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7" name="Elbow Connector 106"/>
              <p:cNvCxnSpPr>
                <a:stCxn id="9" idx="1"/>
              </p:cNvCxnSpPr>
              <p:nvPr/>
            </p:nvCxnSpPr>
            <p:spPr>
              <a:xfrm rot="5400000" flipH="1" flipV="1">
                <a:off x="4360065" y="1080909"/>
                <a:ext cx="378691" cy="4637261"/>
              </a:xfrm>
              <a:prstGeom prst="bentConnector4">
                <a:avLst>
                  <a:gd name="adj1" fmla="val -101829"/>
                  <a:gd name="adj2" fmla="val 99976"/>
                </a:avLst>
              </a:prstGeom>
              <a:ln w="19050">
                <a:solidFill>
                  <a:srgbClr val="7030A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Model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0" y="2952291"/>
                <a:ext cx="270504" cy="175523"/>
              </a:xfrm>
              <a:prstGeom prst="triangl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/>
              </a:p>
            </p:txBody>
          </p:sp>
          <p:cxnSp>
            <p:nvCxnSpPr>
              <p:cNvPr id="55" name="Straight Arrow Connector 54"/>
              <p:cNvCxnSpPr>
                <a:endCxn id="67" idx="2"/>
              </p:cNvCxnSpPr>
              <p:nvPr/>
            </p:nvCxnSpPr>
            <p:spPr>
              <a:xfrm flipH="1" flipV="1">
                <a:off x="6445784" y="2861360"/>
                <a:ext cx="20293" cy="1446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0" y="3326536"/>
                <a:ext cx="220810" cy="528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1" name="Isosceles Triangle 102"/>
              <p:cNvSpPr/>
              <p:nvPr/>
            </p:nvSpPr>
            <p:spPr>
              <a:xfrm rot="5400000" flipV="1">
                <a:off x="6253986" y="3522883"/>
                <a:ext cx="270504" cy="175523"/>
              </a:xfrm>
              <a:prstGeom prst="triangle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4" y="3040052"/>
                <a:ext cx="216105" cy="1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2" y="32398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8"/>
              <p:cNvSpPr/>
              <p:nvPr/>
            </p:nvSpPr>
            <p:spPr>
              <a:xfrm>
                <a:off x="2879490" y="2627420"/>
                <a:ext cx="1093635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7030A0"/>
                    </a:solidFill>
                  </a:rPr>
                  <a:t>TaskList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8" idx="3"/>
                <a:endCxn id="46" idx="1"/>
              </p:cNvCxnSpPr>
              <p:nvPr/>
            </p:nvCxnSpPr>
            <p:spPr>
              <a:xfrm>
                <a:off x="2658680" y="2795516"/>
                <a:ext cx="220810" cy="528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8" name="Flowchart: Decision 96"/>
              <p:cNvSpPr/>
              <p:nvPr/>
            </p:nvSpPr>
            <p:spPr>
              <a:xfrm>
                <a:off x="2422632" y="270882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8"/>
              <p:cNvSpPr/>
              <p:nvPr/>
            </p:nvSpPr>
            <p:spPr>
              <a:xfrm>
                <a:off x="4487017" y="3006040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7030A0"/>
                    </a:solidFill>
                  </a:rPr>
                  <a:t>UniqueTaskList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Flowchart: Decision 96"/>
              <p:cNvSpPr/>
              <p:nvPr/>
            </p:nvSpPr>
            <p:spPr>
              <a:xfrm>
                <a:off x="3984303" y="267399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0" name="Elbow Connector 29"/>
              <p:cNvCxnSpPr>
                <a:stCxn id="51" idx="3"/>
                <a:endCxn id="49" idx="1"/>
              </p:cNvCxnSpPr>
              <p:nvPr/>
            </p:nvCxnSpPr>
            <p:spPr>
              <a:xfrm>
                <a:off x="4220351" y="2760681"/>
                <a:ext cx="266666" cy="418739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7" name="Rectangle 8"/>
              <p:cNvSpPr/>
              <p:nvPr/>
            </p:nvSpPr>
            <p:spPr>
              <a:xfrm>
                <a:off x="4503204" y="2514600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7030A0"/>
                    </a:solidFill>
                  </a:rPr>
                  <a:t>UniqueTagList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9" name="Elbow Connector 58"/>
              <p:cNvCxnSpPr>
                <a:stCxn id="51" idx="3"/>
                <a:endCxn id="57" idx="1"/>
              </p:cNvCxnSpPr>
              <p:nvPr/>
            </p:nvCxnSpPr>
            <p:spPr>
              <a:xfrm flipV="1">
                <a:off x="4220351" y="2687980"/>
                <a:ext cx="282853" cy="7270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Rectangle 8"/>
              <p:cNvSpPr/>
              <p:nvPr/>
            </p:nvSpPr>
            <p:spPr>
              <a:xfrm>
                <a:off x="6313677" y="3006040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Task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Flowchart: Decision 96"/>
              <p:cNvSpPr/>
              <p:nvPr/>
            </p:nvSpPr>
            <p:spPr>
              <a:xfrm>
                <a:off x="5631352" y="3103220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4" name="Elbow Connector 63"/>
              <p:cNvCxnSpPr>
                <a:stCxn id="63" idx="3"/>
                <a:endCxn id="62" idx="1"/>
              </p:cNvCxnSpPr>
              <p:nvPr/>
            </p:nvCxnSpPr>
            <p:spPr>
              <a:xfrm flipV="1">
                <a:off x="5867400" y="3179420"/>
                <a:ext cx="446277" cy="1049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7" name="Rectangle 8"/>
              <p:cNvSpPr/>
              <p:nvPr/>
            </p:nvSpPr>
            <p:spPr>
              <a:xfrm>
                <a:off x="6091691" y="2514600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Flowchart: Decision 96"/>
              <p:cNvSpPr/>
              <p:nvPr/>
            </p:nvSpPr>
            <p:spPr>
              <a:xfrm>
                <a:off x="5672547" y="2590800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9" name="Elbow Connector 68"/>
              <p:cNvCxnSpPr>
                <a:stCxn id="68" idx="3"/>
                <a:endCxn id="67" idx="1"/>
              </p:cNvCxnSpPr>
              <p:nvPr/>
            </p:nvCxnSpPr>
            <p:spPr>
              <a:xfrm>
                <a:off x="5908595" y="2677490"/>
                <a:ext cx="183096" cy="1049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2" name="Rectangle 8"/>
              <p:cNvSpPr/>
              <p:nvPr/>
            </p:nvSpPr>
            <p:spPr>
              <a:xfrm>
                <a:off x="5128257" y="3429000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 err="1">
                    <a:solidFill>
                      <a:srgbClr val="7030A0"/>
                    </a:solidFill>
                  </a:rPr>
                  <a:t>ReadOnlyTask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6" name="Rectangle 8"/>
              <p:cNvSpPr/>
              <p:nvPr/>
            </p:nvSpPr>
            <p:spPr>
              <a:xfrm>
                <a:off x="7712397" y="2564238"/>
                <a:ext cx="822002" cy="29382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Date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Flowchart: Decision 96"/>
              <p:cNvSpPr/>
              <p:nvPr/>
            </p:nvSpPr>
            <p:spPr>
              <a:xfrm>
                <a:off x="7041947" y="294820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Elbow Connector 78"/>
              <p:cNvCxnSpPr>
                <a:stCxn id="78" idx="3"/>
                <a:endCxn id="76" idx="1"/>
              </p:cNvCxnSpPr>
              <p:nvPr/>
            </p:nvCxnSpPr>
            <p:spPr>
              <a:xfrm flipV="1">
                <a:off x="7277995" y="2711152"/>
                <a:ext cx="434402" cy="323739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0" name="Rectangle 8"/>
              <p:cNvSpPr/>
              <p:nvPr/>
            </p:nvSpPr>
            <p:spPr>
              <a:xfrm>
                <a:off x="7712397" y="2887216"/>
                <a:ext cx="822002" cy="265201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Time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1" name="Elbow Connector 80"/>
              <p:cNvCxnSpPr>
                <a:stCxn id="78" idx="3"/>
                <a:endCxn id="80" idx="1"/>
              </p:cNvCxnSpPr>
              <p:nvPr/>
            </p:nvCxnSpPr>
            <p:spPr>
              <a:xfrm flipV="1">
                <a:off x="7277995" y="3019817"/>
                <a:ext cx="434402" cy="15074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3" name="Rectangle 8"/>
              <p:cNvSpPr/>
              <p:nvPr/>
            </p:nvSpPr>
            <p:spPr>
              <a:xfrm>
                <a:off x="7712396" y="3210195"/>
                <a:ext cx="822003" cy="265198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Importance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4" name="Elbow Connector 83"/>
              <p:cNvCxnSpPr>
                <a:stCxn id="78" idx="3"/>
                <a:endCxn id="83" idx="1"/>
              </p:cNvCxnSpPr>
              <p:nvPr/>
            </p:nvCxnSpPr>
            <p:spPr>
              <a:xfrm>
                <a:off x="7277995" y="3034891"/>
                <a:ext cx="434401" cy="307903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5" name="Rectangle 8"/>
              <p:cNvSpPr/>
              <p:nvPr/>
            </p:nvSpPr>
            <p:spPr>
              <a:xfrm>
                <a:off x="7712397" y="3533171"/>
                <a:ext cx="822002" cy="29678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Tags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6" name="Elbow Connector 85"/>
              <p:cNvCxnSpPr>
                <a:stCxn id="78" idx="3"/>
                <a:endCxn id="85" idx="1"/>
              </p:cNvCxnSpPr>
              <p:nvPr/>
            </p:nvCxnSpPr>
            <p:spPr>
              <a:xfrm>
                <a:off x="7277995" y="3034891"/>
                <a:ext cx="434402" cy="646670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7" name="Elbow Connector 63"/>
              <p:cNvCxnSpPr>
                <a:stCxn id="99" idx="3"/>
              </p:cNvCxnSpPr>
              <p:nvPr/>
            </p:nvCxnSpPr>
            <p:spPr>
              <a:xfrm rot="16200000" flipH="1">
                <a:off x="3279321" y="2485431"/>
                <a:ext cx="293825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10800000" flipV="1">
                <a:off x="3290981" y="2162997"/>
                <a:ext cx="270504" cy="175523"/>
              </a:xfrm>
              <a:prstGeom prst="triangle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sp>
            <p:nvSpPr>
              <p:cNvPr id="100" name="Rectangle 8"/>
              <p:cNvSpPr/>
              <p:nvPr/>
            </p:nvSpPr>
            <p:spPr>
              <a:xfrm>
                <a:off x="2660303" y="1806470"/>
                <a:ext cx="153992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 err="1">
                    <a:solidFill>
                      <a:srgbClr val="7030A0"/>
                    </a:solidFill>
                  </a:rPr>
                  <a:t>ReadOnlyTaskList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16200000">
                <a:off x="6581354" y="3670486"/>
                <a:ext cx="88101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7030A0"/>
                    </a:solidFill>
                  </a:rPr>
                  <a:t>filtered list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2057400" y="4239491"/>
                <a:ext cx="177594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rgbClr val="7030A0"/>
                    </a:solidFill>
                  </a:rPr>
                </a:br>
                <a:r>
                  <a:rPr lang="en-US" sz="1050" dirty="0" err="1">
                    <a:solidFill>
                      <a:srgbClr val="7030A0"/>
                    </a:solidFill>
                  </a:rPr>
                  <a:t>UnmodifiableObservableList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119" idx="1"/>
                <a:endCxn id="122" idx="1"/>
              </p:cNvCxnSpPr>
              <p:nvPr/>
            </p:nvCxnSpPr>
            <p:spPr>
              <a:xfrm rot="16200000" flipH="1">
                <a:off x="1364475" y="3719945"/>
                <a:ext cx="831471" cy="554380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5" name="Elbow Connector 85"/>
              <p:cNvCxnSpPr/>
              <p:nvPr/>
            </p:nvCxnSpPr>
            <p:spPr>
              <a:xfrm flipV="1">
                <a:off x="7495195" y="4038599"/>
                <a:ext cx="217201" cy="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495195" y="3681561"/>
                <a:ext cx="0" cy="353029"/>
              </a:xfrm>
              <a:prstGeom prst="line">
                <a:avLst/>
              </a:prstGeom>
              <a:ln w="1905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3" name="Rectangle 8"/>
              <p:cNvSpPr/>
              <p:nvPr/>
            </p:nvSpPr>
            <p:spPr>
              <a:xfrm>
                <a:off x="7712398" y="3886200"/>
                <a:ext cx="822002" cy="29678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Reminder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66" name="Elbow Connector 65"/>
            <p:cNvCxnSpPr/>
            <p:nvPr/>
          </p:nvCxnSpPr>
          <p:spPr>
            <a:xfrm rot="5400000" flipH="1" flipV="1">
              <a:off x="4086377" y="2555872"/>
              <a:ext cx="654044" cy="94618"/>
            </a:xfrm>
            <a:prstGeom prst="bentConnector3">
              <a:avLst>
                <a:gd name="adj1" fmla="val 10008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0" name="Rectangle 8"/>
            <p:cNvSpPr/>
            <p:nvPr/>
          </p:nvSpPr>
          <p:spPr>
            <a:xfrm>
              <a:off x="4481831" y="2091163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solidFill>
                    <a:srgbClr val="7030A0"/>
                  </a:solidFill>
                </a:rPr>
                <a:t>UniqueReminderList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7" name="Flowchart: Decision 96"/>
            <p:cNvSpPr/>
            <p:nvPr/>
          </p:nvSpPr>
          <p:spPr>
            <a:xfrm>
              <a:off x="5638800" y="21888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82" name="Elbow Connector 81"/>
            <p:cNvCxnSpPr>
              <a:stCxn id="77" idx="3"/>
            </p:cNvCxnSpPr>
            <p:nvPr/>
          </p:nvCxnSpPr>
          <p:spPr>
            <a:xfrm>
              <a:off x="5874848" y="2275510"/>
              <a:ext cx="406694" cy="104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8"/>
            <p:cNvSpPr/>
            <p:nvPr/>
          </p:nvSpPr>
          <p:spPr>
            <a:xfrm>
              <a:off x="6248400" y="2091640"/>
              <a:ext cx="744042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Reminder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6934200" y="2425990"/>
              <a:ext cx="2093" cy="619226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10091" y="2133600"/>
            <a:ext cx="8081509" cy="2028418"/>
            <a:chOff x="910091" y="2086382"/>
            <a:chExt cx="8081509" cy="2028418"/>
          </a:xfrm>
        </p:grpSpPr>
        <p:grpSp>
          <p:nvGrpSpPr>
            <p:cNvPr id="3" name="Group 2"/>
            <p:cNvGrpSpPr/>
            <p:nvPr/>
          </p:nvGrpSpPr>
          <p:grpSpPr>
            <a:xfrm>
              <a:off x="910091" y="2086382"/>
              <a:ext cx="8081509" cy="2028418"/>
              <a:chOff x="910091" y="2086382"/>
              <a:chExt cx="8081509" cy="1723618"/>
            </a:xfrm>
          </p:grpSpPr>
          <p:sp>
            <p:nvSpPr>
              <p:cNvPr id="118" name="Rectangle 65"/>
              <p:cNvSpPr/>
              <p:nvPr/>
            </p:nvSpPr>
            <p:spPr>
              <a:xfrm>
                <a:off x="1119865" y="2086382"/>
                <a:ext cx="7871735" cy="1723618"/>
              </a:xfrm>
              <a:prstGeom prst="roundRect">
                <a:avLst>
                  <a:gd name="adj" fmla="val 34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Rectangle 8"/>
              <p:cNvSpPr/>
              <p:nvPr/>
            </p:nvSpPr>
            <p:spPr>
              <a:xfrm>
                <a:off x="2877180" y="3158440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TaskListStorage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62"/>
              <p:cNvSpPr/>
              <p:nvPr/>
            </p:nvSpPr>
            <p:spPr>
              <a:xfrm rot="16200000">
                <a:off x="1683963" y="2868687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StorageManager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62"/>
              <p:cNvSpPr/>
              <p:nvPr/>
            </p:nvSpPr>
            <p:spPr>
              <a:xfrm rot="16200000">
                <a:off x="956202" y="2861202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sosceles Triangle 102"/>
              <p:cNvSpPr/>
              <p:nvPr/>
            </p:nvSpPr>
            <p:spPr>
              <a:xfrm rot="16200000">
                <a:off x="1626910" y="2952291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Straight Arrow Connector 57"/>
              <p:cNvCxnSpPr>
                <a:stCxn id="42" idx="3"/>
                <a:endCxn id="2" idx="1"/>
              </p:cNvCxnSpPr>
              <p:nvPr/>
            </p:nvCxnSpPr>
            <p:spPr>
              <a:xfrm>
                <a:off x="2656370" y="3326536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5" name="Elbow Connector 122"/>
              <p:cNvCxnSpPr/>
              <p:nvPr/>
            </p:nvCxnSpPr>
            <p:spPr>
              <a:xfrm>
                <a:off x="910091" y="3040053"/>
                <a:ext cx="419548" cy="286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>
                <a:stCxn id="120" idx="3"/>
              </p:cNvCxnSpPr>
              <p:nvPr/>
            </p:nvCxnSpPr>
            <p:spPr>
              <a:xfrm flipV="1">
                <a:off x="1849924" y="3040052"/>
                <a:ext cx="216105" cy="1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Flowchart: Decision 96"/>
              <p:cNvSpPr/>
              <p:nvPr/>
            </p:nvSpPr>
            <p:spPr>
              <a:xfrm>
                <a:off x="2420322" y="32398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Elbow Connector 63"/>
              <p:cNvCxnSpPr>
                <a:stCxn id="99" idx="3"/>
                <a:endCxn id="50" idx="1"/>
              </p:cNvCxnSpPr>
              <p:nvPr/>
            </p:nvCxnSpPr>
            <p:spPr>
              <a:xfrm flipV="1">
                <a:off x="4398041" y="3331820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99" name="Isosceles Triangle 102"/>
              <p:cNvSpPr/>
              <p:nvPr/>
            </p:nvSpPr>
            <p:spPr>
              <a:xfrm rot="5400000" flipV="1">
                <a:off x="4175027" y="3244059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Elbow Connector 122"/>
              <p:cNvCxnSpPr>
                <a:stCxn id="50" idx="3"/>
                <a:endCxn id="66" idx="1"/>
              </p:cNvCxnSpPr>
              <p:nvPr/>
            </p:nvCxnSpPr>
            <p:spPr>
              <a:xfrm>
                <a:off x="5791200" y="3331820"/>
                <a:ext cx="228600" cy="19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0" name="Rectangle 8"/>
              <p:cNvSpPr/>
              <p:nvPr/>
            </p:nvSpPr>
            <p:spPr>
              <a:xfrm>
                <a:off x="4621365" y="3158440"/>
                <a:ext cx="1169835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XmlTaskList</a:t>
                </a: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>Storage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Rectangle 8"/>
              <p:cNvSpPr/>
              <p:nvPr/>
            </p:nvSpPr>
            <p:spPr>
              <a:xfrm>
                <a:off x="2873943" y="2558040"/>
                <a:ext cx="1323049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&lt;&lt;interface&gt;&gt;</a:t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 err="1">
                    <a:solidFill>
                      <a:schemeClr val="bg1"/>
                    </a:solidFill>
                  </a:rPr>
                  <a:t>UserPrefsStorage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6" idx="3"/>
                <a:endCxn id="52" idx="1"/>
              </p:cNvCxnSpPr>
              <p:nvPr/>
            </p:nvCxnSpPr>
            <p:spPr>
              <a:xfrm>
                <a:off x="2653133" y="2726136"/>
                <a:ext cx="220810" cy="5284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6" name="Flowchart: Decision 96"/>
              <p:cNvSpPr/>
              <p:nvPr/>
            </p:nvSpPr>
            <p:spPr>
              <a:xfrm>
                <a:off x="2417085" y="2639446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Elbow Connector 63"/>
              <p:cNvCxnSpPr>
                <a:stCxn id="61" idx="3"/>
                <a:endCxn id="65" idx="1"/>
              </p:cNvCxnSpPr>
              <p:nvPr/>
            </p:nvCxnSpPr>
            <p:spPr>
              <a:xfrm flipV="1">
                <a:off x="4394804" y="2731420"/>
                <a:ext cx="223324" cy="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1" name="Isosceles Triangle 102"/>
              <p:cNvSpPr/>
              <p:nvPr/>
            </p:nvSpPr>
            <p:spPr>
              <a:xfrm rot="5400000" flipV="1">
                <a:off x="4171790" y="2643659"/>
                <a:ext cx="270504" cy="175523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8"/>
              <p:cNvSpPr/>
              <p:nvPr/>
            </p:nvSpPr>
            <p:spPr>
              <a:xfrm>
                <a:off x="4618128" y="2558040"/>
                <a:ext cx="1093635" cy="3467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JsonUserPrefs</a:t>
                </a:r>
                <a:r>
                  <a:rPr lang="en-US" sz="1050" dirty="0">
                    <a:solidFill>
                      <a:schemeClr val="bg1"/>
                    </a:solidFill>
                  </a:rPr>
                  <a:t/>
                </a:r>
                <a:br>
                  <a:rPr lang="en-US" sz="1050" dirty="0">
                    <a:solidFill>
                      <a:schemeClr val="bg1"/>
                    </a:solidFill>
                  </a:rPr>
                </a:br>
                <a:r>
                  <a:rPr lang="en-US" sz="1050" dirty="0">
                    <a:solidFill>
                      <a:schemeClr val="bg1"/>
                    </a:solidFill>
                  </a:rPr>
                  <a:t>Storage</a:t>
                </a:r>
                <a:endParaRPr lang="en-SG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Rectangle 8"/>
              <p:cNvSpPr/>
              <p:nvPr/>
            </p:nvSpPr>
            <p:spPr>
              <a:xfrm>
                <a:off x="6019800" y="3160410"/>
                <a:ext cx="1200707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XmlSerializable</a:t>
                </a:r>
                <a: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lang="en-US" sz="1050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TaskList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0" name="Elbow Connector 122"/>
              <p:cNvCxnSpPr/>
              <p:nvPr/>
            </p:nvCxnSpPr>
            <p:spPr>
              <a:xfrm rot="5400000" flipH="1" flipV="1">
                <a:off x="7951538" y="2875212"/>
                <a:ext cx="568824" cy="12700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73" name="Rectangle 8"/>
              <p:cNvSpPr/>
              <p:nvPr/>
            </p:nvSpPr>
            <p:spPr>
              <a:xfrm>
                <a:off x="7615738" y="2244040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XmlAdaptedTag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4" name="Rectangle 8"/>
              <p:cNvSpPr/>
              <p:nvPr/>
            </p:nvSpPr>
            <p:spPr>
              <a:xfrm>
                <a:off x="7615738" y="2819400"/>
                <a:ext cx="1259718" cy="346760"/>
              </a:xfrm>
              <a:prstGeom prst="rect">
                <a:avLst/>
              </a:prstGeom>
              <a:ln w="19050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XmlAdaptedTask</a:t>
                </a:r>
                <a:endParaRPr lang="en-SG" sz="105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7" name="Elbow Connector 122"/>
              <p:cNvCxnSpPr>
                <a:stCxn id="66" idx="3"/>
              </p:cNvCxnSpPr>
              <p:nvPr/>
            </p:nvCxnSpPr>
            <p:spPr>
              <a:xfrm flipV="1">
                <a:off x="7220507" y="3040052"/>
                <a:ext cx="390264" cy="293738"/>
              </a:xfrm>
              <a:prstGeom prst="bentConnector3">
                <a:avLst>
                  <a:gd name="adj1" fmla="val 50000"/>
                </a:avLst>
              </a:prstGeom>
              <a:ln w="19050"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</p:grpSp>
        <p:cxnSp>
          <p:nvCxnSpPr>
            <p:cNvPr id="27" name="Elbow Connector 122"/>
            <p:cNvCxnSpPr/>
            <p:nvPr/>
          </p:nvCxnSpPr>
          <p:spPr>
            <a:xfrm rot="16200000" flipH="1">
              <a:off x="8109947" y="3485154"/>
              <a:ext cx="264709" cy="2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Rectangle 8"/>
            <p:cNvSpPr/>
            <p:nvPr/>
          </p:nvSpPr>
          <p:spPr>
            <a:xfrm>
              <a:off x="7431344" y="3615640"/>
              <a:ext cx="1484056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XmlAdaptedReminder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167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Inbx_0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Zachary</cp:lastModifiedBy>
  <cp:revision>72</cp:revision>
  <dcterms:created xsi:type="dcterms:W3CDTF">2016-07-22T14:33:02Z</dcterms:created>
  <dcterms:modified xsi:type="dcterms:W3CDTF">2016-11-06T17:23:29Z</dcterms:modified>
</cp:coreProperties>
</file>