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Level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TaskListChangedEvent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TaskListChangedEvent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handleTaskListChangedEvent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handleTaskListChangedEvent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deleteTask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822002" cy="29382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11152"/>
            <a:ext cx="434402" cy="32373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822002" cy="26520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19817"/>
            <a:ext cx="434402" cy="1507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6" y="3210195"/>
            <a:ext cx="822003" cy="26519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Importance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1" cy="30790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822002" cy="29678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66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" name="Elbow Connector 85"/>
          <p:cNvCxnSpPr/>
          <p:nvPr/>
        </p:nvCxnSpPr>
        <p:spPr>
          <a:xfrm flipV="1">
            <a:off x="7495195" y="4038599"/>
            <a:ext cx="217201" cy="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495195" y="3681561"/>
            <a:ext cx="0" cy="353029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3" name="Rectangle 8"/>
          <p:cNvSpPr/>
          <p:nvPr/>
        </p:nvSpPr>
        <p:spPr>
          <a:xfrm>
            <a:off x="7712398" y="3886200"/>
            <a:ext cx="822002" cy="29678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Reminder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XmlTaskList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165</Words>
  <Application>Microsoft Office PowerPoint</Application>
  <PresentationFormat>On-screen Show (4:3)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Dhruv Jain</cp:lastModifiedBy>
  <cp:revision>60</cp:revision>
  <dcterms:created xsi:type="dcterms:W3CDTF">2016-07-22T14:33:02Z</dcterms:created>
  <dcterms:modified xsi:type="dcterms:W3CDTF">2016-10-26T04:31:03Z</dcterms:modified>
</cp:coreProperties>
</file>