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18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80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</a:t>
            </a:r>
            <a:r>
              <a:rPr lang="en-US" smtClean="0"/>
              <a:t>Level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1820" y="3920440"/>
            <a:ext cx="400979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Gui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973" y="3913809"/>
            <a:ext cx="581331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83098" y="3747060"/>
            <a:ext cx="929296" cy="346760"/>
          </a:xfrm>
          <a:prstGeom prst="rect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3200" y="3006040"/>
            <a:ext cx="634723" cy="346760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Parser</a:t>
            </a:r>
            <a:endParaRPr lang="en-SG" sz="1050" dirty="0"/>
          </a:p>
        </p:txBody>
      </p:sp>
      <p:sp>
        <p:nvSpPr>
          <p:cNvPr id="15" name="Rectangle 14"/>
          <p:cNvSpPr/>
          <p:nvPr/>
        </p:nvSpPr>
        <p:spPr>
          <a:xfrm>
            <a:off x="5099296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TagList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5072919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00050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8200050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8200050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2410207" y="4460471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12" idx="1"/>
            <a:endCxn id="9" idx="3"/>
          </p:cNvCxnSpPr>
          <p:nvPr/>
        </p:nvCxnSpPr>
        <p:spPr>
          <a:xfrm rot="10800000" flipV="1">
            <a:off x="812799" y="4087188"/>
            <a:ext cx="331174" cy="66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/>
          <p:nvPr/>
        </p:nvCxnSpPr>
        <p:spPr>
          <a:xfrm rot="5400000" flipH="1" flipV="1">
            <a:off x="2793471" y="3541515"/>
            <a:ext cx="342611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>
            <a:stCxn id="66" idx="2"/>
            <a:endCxn id="23" idx="0"/>
          </p:cNvCxnSpPr>
          <p:nvPr/>
        </p:nvCxnSpPr>
        <p:spPr>
          <a:xfrm rot="5400000">
            <a:off x="2646817" y="4301983"/>
            <a:ext cx="31697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stCxn id="106" idx="3"/>
            <a:endCxn id="15" idx="1"/>
          </p:cNvCxnSpPr>
          <p:nvPr/>
        </p:nvCxnSpPr>
        <p:spPr>
          <a:xfrm flipV="1">
            <a:off x="4648442" y="3205940"/>
            <a:ext cx="450854" cy="712546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4648442" y="3918486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stCxn id="19" idx="0"/>
            <a:endCxn id="79" idx="2"/>
          </p:cNvCxnSpPr>
          <p:nvPr/>
        </p:nvCxnSpPr>
        <p:spPr>
          <a:xfrm rot="5400000" flipH="1" flipV="1">
            <a:off x="6615674" y="3866003"/>
            <a:ext cx="97336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7803052" y="4209657"/>
            <a:ext cx="396998" cy="3124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7803052" y="4522091"/>
            <a:ext cx="396998" cy="1470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7803052" y="4522091"/>
            <a:ext cx="396998" cy="6042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9" name="Rectangle 78"/>
          <p:cNvSpPr/>
          <p:nvPr/>
        </p:nvSpPr>
        <p:spPr>
          <a:xfrm>
            <a:off x="6637708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90" name="Flowchart: Decision 89"/>
          <p:cNvSpPr/>
          <p:nvPr/>
        </p:nvSpPr>
        <p:spPr>
          <a:xfrm>
            <a:off x="7567004" y="44354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97" name="Flowchart: Decision 96"/>
          <p:cNvSpPr/>
          <p:nvPr/>
        </p:nvSpPr>
        <p:spPr>
          <a:xfrm>
            <a:off x="6028592" y="3131950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0" name="Flowchart: Decision 99"/>
          <p:cNvSpPr/>
          <p:nvPr/>
        </p:nvSpPr>
        <p:spPr>
          <a:xfrm>
            <a:off x="5992191" y="44393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4412394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4" name="Straight Arrow Connector 113"/>
          <p:cNvCxnSpPr>
            <a:stCxn id="97" idx="3"/>
            <a:endCxn id="79" idx="1"/>
          </p:cNvCxnSpPr>
          <p:nvPr/>
        </p:nvCxnSpPr>
        <p:spPr>
          <a:xfrm flipV="1">
            <a:off x="6264640" y="3205940"/>
            <a:ext cx="373068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6228239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endCxn id="129" idx="1"/>
          </p:cNvCxnSpPr>
          <p:nvPr/>
        </p:nvCxnSpPr>
        <p:spPr>
          <a:xfrm>
            <a:off x="304800" y="3006041"/>
            <a:ext cx="6059002" cy="2307747"/>
          </a:xfrm>
          <a:prstGeom prst="bentConnector3">
            <a:avLst>
              <a:gd name="adj1" fmla="val 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0800000">
            <a:off x="6964221" y="495300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6974138" y="4824781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3985078" y="1356188"/>
            <a:ext cx="1611867" cy="44464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flipH="1">
            <a:off x="6142650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6142650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6142650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5549453" y="157149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stCxn id="54" idx="3"/>
            <a:endCxn id="52" idx="3"/>
          </p:cNvCxnSpPr>
          <p:nvPr/>
        </p:nvCxnSpPr>
        <p:spPr>
          <a:xfrm flipV="1">
            <a:off x="5772467" y="16274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54" idx="3"/>
            <a:endCxn id="50" idx="3"/>
          </p:cNvCxnSpPr>
          <p:nvPr/>
        </p:nvCxnSpPr>
        <p:spPr>
          <a:xfrm flipV="1">
            <a:off x="5772467" y="1232460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4" idx="3"/>
            <a:endCxn id="53" idx="3"/>
          </p:cNvCxnSpPr>
          <p:nvPr/>
        </p:nvCxnSpPr>
        <p:spPr>
          <a:xfrm>
            <a:off x="5772467" y="1659253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6142650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stCxn id="54" idx="3"/>
            <a:endCxn id="59" idx="3"/>
          </p:cNvCxnSpPr>
          <p:nvPr/>
        </p:nvCxnSpPr>
        <p:spPr>
          <a:xfrm>
            <a:off x="5772467" y="1659253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endCxn id="46" idx="1"/>
          </p:cNvCxnSpPr>
          <p:nvPr/>
        </p:nvCxnSpPr>
        <p:spPr>
          <a:xfrm rot="5400000" flipH="1" flipV="1">
            <a:off x="2764336" y="1785299"/>
            <a:ext cx="1427532" cy="1013951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2182965" y="1908384"/>
            <a:ext cx="2256600" cy="1347626"/>
          </a:xfrm>
          <a:prstGeom prst="bentConnector3">
            <a:avLst>
              <a:gd name="adj1" fmla="val 99901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3213414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2637450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4184902" y="750077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flipV="1">
            <a:off x="304800" y="893420"/>
            <a:ext cx="2332650" cy="1763378"/>
          </a:xfrm>
          <a:prstGeom prst="bentConnector3">
            <a:avLst>
              <a:gd name="adj1" fmla="val 109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8200050" y="353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7803052" y="3712820"/>
            <a:ext cx="396998" cy="80927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7803052" y="874142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Messages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03052" y="1794505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</a:rPr>
              <a:t>Utils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85126" y="37104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3775013" y="4455640"/>
            <a:ext cx="929296" cy="346760"/>
          </a:xfrm>
          <a:prstGeom prst="rect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3200400" y="4629020"/>
            <a:ext cx="574613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81078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82602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84126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80749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2273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3797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>
          <a:xfrm>
            <a:off x="228600" y="2656798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4" name="Elbow Connector 63"/>
          <p:cNvCxnSpPr>
            <a:stCxn id="9" idx="0"/>
          </p:cNvCxnSpPr>
          <p:nvPr/>
        </p:nvCxnSpPr>
        <p:spPr>
          <a:xfrm rot="5400000" flipH="1" flipV="1">
            <a:off x="161393" y="3469523"/>
            <a:ext cx="90183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Rectangle 65"/>
          <p:cNvSpPr/>
          <p:nvPr/>
        </p:nvSpPr>
        <p:spPr>
          <a:xfrm>
            <a:off x="2410208" y="37008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>
            <a:stCxn id="66" idx="3"/>
            <a:endCxn id="13" idx="1"/>
          </p:cNvCxnSpPr>
          <p:nvPr/>
        </p:nvCxnSpPr>
        <p:spPr>
          <a:xfrm flipV="1">
            <a:off x="3200400" y="3920440"/>
            <a:ext cx="282698" cy="175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4"/>
          <p:cNvSpPr/>
          <p:nvPr/>
        </p:nvSpPr>
        <p:spPr>
          <a:xfrm>
            <a:off x="986679" y="1995549"/>
            <a:ext cx="756639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Formatter</a:t>
            </a:r>
            <a:endParaRPr lang="en-SG" sz="1050" dirty="0"/>
          </a:p>
        </p:txBody>
      </p:sp>
      <p:cxnSp>
        <p:nvCxnSpPr>
          <p:cNvPr id="86" name="Elbow Connector 85"/>
          <p:cNvCxnSpPr>
            <a:endCxn id="85" idx="2"/>
          </p:cNvCxnSpPr>
          <p:nvPr/>
        </p:nvCxnSpPr>
        <p:spPr>
          <a:xfrm rot="16200000" flipV="1">
            <a:off x="1201266" y="2506042"/>
            <a:ext cx="336300" cy="883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8"/>
          <p:cNvSpPr/>
          <p:nvPr/>
        </p:nvSpPr>
        <p:spPr>
          <a:xfrm>
            <a:off x="838200" y="3214749"/>
            <a:ext cx="1071262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/>
              <a:t>Stoppable</a:t>
            </a:r>
            <a:endParaRPr lang="en-SG" sz="1050" dirty="0"/>
          </a:p>
        </p:txBody>
      </p:sp>
      <p:cxnSp>
        <p:nvCxnSpPr>
          <p:cNvPr id="91" name="Elbow Connector 90"/>
          <p:cNvCxnSpPr>
            <a:stCxn id="89" idx="0"/>
          </p:cNvCxnSpPr>
          <p:nvPr/>
        </p:nvCxnSpPr>
        <p:spPr>
          <a:xfrm rot="5400000" flipH="1" flipV="1">
            <a:off x="1281047" y="3114967"/>
            <a:ext cx="192567" cy="6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Isosceles Triangle 102"/>
          <p:cNvSpPr/>
          <p:nvPr/>
        </p:nvSpPr>
        <p:spPr>
          <a:xfrm rot="10800000" flipV="1">
            <a:off x="1296380" y="3561884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04" name="Elbow Connector 103"/>
          <p:cNvCxnSpPr>
            <a:stCxn id="103" idx="3"/>
            <a:endCxn id="12" idx="0"/>
          </p:cNvCxnSpPr>
          <p:nvPr/>
        </p:nvCxnSpPr>
        <p:spPr>
          <a:xfrm rot="16200000" flipH="1">
            <a:off x="1344934" y="3824104"/>
            <a:ext cx="176402" cy="300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112"/>
          <p:cNvCxnSpPr>
            <a:stCxn id="63" idx="3"/>
            <a:endCxn id="66" idx="1"/>
          </p:cNvCxnSpPr>
          <p:nvPr/>
        </p:nvCxnSpPr>
        <p:spPr>
          <a:xfrm>
            <a:off x="1974786" y="2830178"/>
            <a:ext cx="435422" cy="109201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122"/>
          <p:cNvCxnSpPr>
            <a:stCxn id="12" idx="3"/>
          </p:cNvCxnSpPr>
          <p:nvPr/>
        </p:nvCxnSpPr>
        <p:spPr>
          <a:xfrm flipV="1">
            <a:off x="1725304" y="4087188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/>
          <p:nvPr/>
        </p:nvSpPr>
        <p:spPr>
          <a:xfrm>
            <a:off x="2410207" y="4460471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" name="Elbow Connector 40"/>
          <p:cNvCxnSpPr>
            <a:stCxn id="4" idx="2"/>
            <a:endCxn id="2" idx="0"/>
          </p:cNvCxnSpPr>
          <p:nvPr/>
        </p:nvCxnSpPr>
        <p:spPr>
          <a:xfrm rot="5400000">
            <a:off x="2646817" y="4301983"/>
            <a:ext cx="31697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" name="Rectangle 65"/>
          <p:cNvSpPr/>
          <p:nvPr/>
        </p:nvSpPr>
        <p:spPr>
          <a:xfrm>
            <a:off x="2410208" y="37008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65"/>
          <p:cNvSpPr/>
          <p:nvPr/>
        </p:nvSpPr>
        <p:spPr>
          <a:xfrm>
            <a:off x="914400" y="3707233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6" name="Elbow Connector 40"/>
          <p:cNvCxnSpPr>
            <a:stCxn id="5" idx="3"/>
            <a:endCxn id="4" idx="1"/>
          </p:cNvCxnSpPr>
          <p:nvPr/>
        </p:nvCxnSpPr>
        <p:spPr>
          <a:xfrm flipV="1">
            <a:off x="1704592" y="3922190"/>
            <a:ext cx="705616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Elbow Connector 40"/>
          <p:cNvCxnSpPr>
            <a:stCxn id="5" idx="2"/>
            <a:endCxn id="2" idx="1"/>
          </p:cNvCxnSpPr>
          <p:nvPr/>
        </p:nvCxnSpPr>
        <p:spPr>
          <a:xfrm rot="16200000" flipH="1">
            <a:off x="1617848" y="3841492"/>
            <a:ext cx="484006" cy="1100711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" name="Rectangle 22"/>
          <p:cNvSpPr/>
          <p:nvPr/>
        </p:nvSpPr>
        <p:spPr>
          <a:xfrm>
            <a:off x="5830791" y="4439195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{abstract}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40"/>
          <p:cNvCxnSpPr>
            <a:stCxn id="14" idx="2"/>
            <a:endCxn id="12" idx="0"/>
          </p:cNvCxnSpPr>
          <p:nvPr/>
        </p:nvCxnSpPr>
        <p:spPr>
          <a:xfrm rot="5400000">
            <a:off x="6067401" y="4280707"/>
            <a:ext cx="31697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Rectangle 65"/>
          <p:cNvSpPr/>
          <p:nvPr/>
        </p:nvSpPr>
        <p:spPr>
          <a:xfrm>
            <a:off x="5830792" y="3679608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5" name="Rectangle 65"/>
          <p:cNvSpPr/>
          <p:nvPr/>
        </p:nvSpPr>
        <p:spPr>
          <a:xfrm>
            <a:off x="4154391" y="3685957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16" name="Elbow Connector 40"/>
          <p:cNvCxnSpPr>
            <a:stCxn id="15" idx="3"/>
            <a:endCxn id="14" idx="1"/>
          </p:cNvCxnSpPr>
          <p:nvPr/>
        </p:nvCxnSpPr>
        <p:spPr>
          <a:xfrm flipV="1">
            <a:off x="4944583" y="3900914"/>
            <a:ext cx="886209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40"/>
          <p:cNvCxnSpPr>
            <a:stCxn id="15" idx="2"/>
            <a:endCxn id="18" idx="1"/>
          </p:cNvCxnSpPr>
          <p:nvPr/>
        </p:nvCxnSpPr>
        <p:spPr>
          <a:xfrm rot="16200000" flipH="1">
            <a:off x="4113498" y="4564558"/>
            <a:ext cx="1162683" cy="290704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22"/>
          <p:cNvSpPr/>
          <p:nvPr/>
        </p:nvSpPr>
        <p:spPr>
          <a:xfrm>
            <a:off x="4840191" y="5117872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19" name="Rectangle 22"/>
          <p:cNvSpPr/>
          <p:nvPr/>
        </p:nvSpPr>
        <p:spPr>
          <a:xfrm>
            <a:off x="5763827" y="5117872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1" name="Isosceles Triangle 102"/>
          <p:cNvSpPr/>
          <p:nvPr/>
        </p:nvSpPr>
        <p:spPr>
          <a:xfrm rot="10800000" flipV="1">
            <a:off x="6063663" y="4785955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2" name="Elbow Connector 103"/>
          <p:cNvCxnSpPr>
            <a:stCxn id="21" idx="3"/>
            <a:endCxn id="18" idx="0"/>
          </p:cNvCxnSpPr>
          <p:nvPr/>
        </p:nvCxnSpPr>
        <p:spPr>
          <a:xfrm rot="5400000">
            <a:off x="5657750" y="4576707"/>
            <a:ext cx="156394" cy="92593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03"/>
          <p:cNvCxnSpPr>
            <a:stCxn id="21" idx="3"/>
            <a:endCxn id="19" idx="0"/>
          </p:cNvCxnSpPr>
          <p:nvPr/>
        </p:nvCxnSpPr>
        <p:spPr>
          <a:xfrm rot="5400000">
            <a:off x="6119568" y="5038525"/>
            <a:ext cx="156394" cy="230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Striped Right Arrow 26"/>
          <p:cNvSpPr/>
          <p:nvPr/>
        </p:nvSpPr>
        <p:spPr>
          <a:xfrm>
            <a:off x="3505200" y="4122220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9388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55</Words>
  <Application>Microsoft Office PowerPoint</Application>
  <PresentationFormat>On-screen Show (4:3)</PresentationFormat>
  <Paragraphs>41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AddressBook – Level 3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Damith Chatura Rajapakse</cp:lastModifiedBy>
  <cp:revision>21</cp:revision>
  <dcterms:created xsi:type="dcterms:W3CDTF">2016-07-22T14:33:02Z</dcterms:created>
  <dcterms:modified xsi:type="dcterms:W3CDTF">2016-09-12T09:09:00Z</dcterms:modified>
</cp:coreProperties>
</file>