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9" r:id="rId3"/>
    <p:sldId id="266" r:id="rId4"/>
    <p:sldId id="260" r:id="rId5"/>
    <p:sldId id="261" r:id="rId6"/>
    <p:sldId id="267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08" d="100"/>
          <a:sy n="108" d="100"/>
        </p:scale>
        <p:origin x="1704" y="108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Jimi v0.5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Diagrams</a:t>
            </a:r>
          </a:p>
        </p:txBody>
      </p:sp>
    </p:spTree>
    <p:extLst>
      <p:ext uri="{BB962C8B-B14F-4D97-AF65-F5344CB8AC3E}">
        <p14:creationId xmlns:p14="http://schemas.microsoft.com/office/powerpoint/2010/main" val="2960930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1636188" y="2057400"/>
            <a:ext cx="5700181" cy="2667000"/>
          </a:xfrm>
          <a:prstGeom prst="roundRect">
            <a:avLst>
              <a:gd name="adj" fmla="val 5768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62"/>
          <p:cNvSpPr/>
          <p:nvPr/>
        </p:nvSpPr>
        <p:spPr>
          <a:xfrm flipH="1">
            <a:off x="1964269" y="2191178"/>
            <a:ext cx="609602" cy="1294917"/>
          </a:xfrm>
          <a:prstGeom prst="round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UI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3" name="Rectangle 45"/>
          <p:cNvSpPr/>
          <p:nvPr/>
        </p:nvSpPr>
        <p:spPr>
          <a:xfrm>
            <a:off x="3412069" y="2191178"/>
            <a:ext cx="1295400" cy="552022"/>
          </a:xfrm>
          <a:prstGeom prst="round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Logic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4" name="Rectangle 45"/>
          <p:cNvSpPr/>
          <p:nvPr/>
        </p:nvSpPr>
        <p:spPr>
          <a:xfrm>
            <a:off x="5164669" y="2191179"/>
            <a:ext cx="1447800" cy="55202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Storage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5" name="Rectangle 45"/>
          <p:cNvSpPr/>
          <p:nvPr/>
        </p:nvSpPr>
        <p:spPr>
          <a:xfrm>
            <a:off x="3412069" y="3124200"/>
            <a:ext cx="1295400" cy="723791"/>
          </a:xfrm>
          <a:prstGeom prst="round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Model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" name="Rectangle 45"/>
          <p:cNvSpPr/>
          <p:nvPr/>
        </p:nvSpPr>
        <p:spPr>
          <a:xfrm>
            <a:off x="3217846" y="4131994"/>
            <a:ext cx="2658531" cy="44464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Commons</a:t>
            </a:r>
            <a:endParaRPr lang="en-SG" sz="1400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9"/>
          <p:cNvCxnSpPr>
            <a:endCxn id="3" idx="1"/>
          </p:cNvCxnSpPr>
          <p:nvPr/>
        </p:nvCxnSpPr>
        <p:spPr>
          <a:xfrm>
            <a:off x="2573871" y="2467189"/>
            <a:ext cx="838198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569639" y="3276600"/>
            <a:ext cx="838198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3" idx="2"/>
            <a:endCxn id="5" idx="0"/>
          </p:cNvCxnSpPr>
          <p:nvPr/>
        </p:nvCxnSpPr>
        <p:spPr>
          <a:xfrm>
            <a:off x="4059769" y="2743200"/>
            <a:ext cx="0" cy="38100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707469" y="2467189"/>
            <a:ext cx="457200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Smiley Face 28"/>
          <p:cNvSpPr/>
          <p:nvPr/>
        </p:nvSpPr>
        <p:spPr>
          <a:xfrm>
            <a:off x="1202269" y="2743200"/>
            <a:ext cx="381000" cy="381000"/>
          </a:xfrm>
          <a:prstGeom prst="smileyFac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1636188" y="2939996"/>
            <a:ext cx="273050" cy="1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6680199" y="2467190"/>
            <a:ext cx="939801" cy="1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olded Corner 34"/>
          <p:cNvSpPr/>
          <p:nvPr/>
        </p:nvSpPr>
        <p:spPr>
          <a:xfrm>
            <a:off x="7679269" y="2286000"/>
            <a:ext cx="381000" cy="3810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olded Corner 35"/>
          <p:cNvSpPr/>
          <p:nvPr/>
        </p:nvSpPr>
        <p:spPr>
          <a:xfrm>
            <a:off x="7772400" y="2362200"/>
            <a:ext cx="381000" cy="3810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62"/>
          <p:cNvSpPr/>
          <p:nvPr/>
        </p:nvSpPr>
        <p:spPr>
          <a:xfrm flipH="1">
            <a:off x="1964269" y="3959459"/>
            <a:ext cx="778931" cy="570908"/>
          </a:xfrm>
          <a:prstGeom prst="roundRect">
            <a:avLst/>
          </a:prstGeom>
          <a:solidFill>
            <a:srgbClr val="C00000"/>
          </a:solidFill>
          <a:ln w="19050">
            <a:solidFill>
              <a:srgbClr val="C0000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Main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4945047" y="3750994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097447" y="3761908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5249847" y="3750994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3" idx="1"/>
          </p:cNvCxnSpPr>
          <p:nvPr/>
        </p:nvCxnSpPr>
        <p:spPr>
          <a:xfrm>
            <a:off x="2743200" y="4244913"/>
            <a:ext cx="249770" cy="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rot="13867188">
            <a:off x="2743200" y="3755022"/>
            <a:ext cx="0" cy="38100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2353734" y="3697061"/>
            <a:ext cx="0" cy="301859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4936069" y="2909316"/>
            <a:ext cx="1219201" cy="533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Events Center</a:t>
            </a:r>
          </a:p>
        </p:txBody>
      </p:sp>
      <p:sp>
        <p:nvSpPr>
          <p:cNvPr id="26" name="Oval 25"/>
          <p:cNvSpPr/>
          <p:nvPr/>
        </p:nvSpPr>
        <p:spPr>
          <a:xfrm>
            <a:off x="5888569" y="3515641"/>
            <a:ext cx="1219201" cy="533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Logs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Center</a:t>
            </a:r>
          </a:p>
        </p:txBody>
      </p:sp>
      <p:cxnSp>
        <p:nvCxnSpPr>
          <p:cNvPr id="40" name="Elbow Connector 39"/>
          <p:cNvCxnSpPr>
            <a:stCxn id="26" idx="4"/>
            <a:endCxn id="8" idx="3"/>
          </p:cNvCxnSpPr>
          <p:nvPr/>
        </p:nvCxnSpPr>
        <p:spPr>
          <a:xfrm rot="5400000">
            <a:off x="6034638" y="3890781"/>
            <a:ext cx="305273" cy="621793"/>
          </a:xfrm>
          <a:prstGeom prst="bentConnector2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6" idx="4"/>
          </p:cNvCxnSpPr>
          <p:nvPr/>
        </p:nvCxnSpPr>
        <p:spPr>
          <a:xfrm rot="5400000">
            <a:off x="5195574" y="3792812"/>
            <a:ext cx="700192" cy="1"/>
          </a:xfrm>
          <a:prstGeom prst="bentConnector3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1432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/>
          <p:cNvSpPr/>
          <p:nvPr/>
        </p:nvSpPr>
        <p:spPr>
          <a:xfrm>
            <a:off x="1111860" y="607926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658677" y="971597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86669" y="1322292"/>
            <a:ext cx="152400" cy="101991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grpSp>
        <p:nvGrpSpPr>
          <p:cNvPr id="7" name="Actor"/>
          <p:cNvGrpSpPr/>
          <p:nvPr/>
        </p:nvGrpSpPr>
        <p:grpSpPr>
          <a:xfrm>
            <a:off x="152400" y="533400"/>
            <a:ext cx="324036" cy="573410"/>
            <a:chOff x="3239901" y="4149080"/>
            <a:chExt cx="648072" cy="1146820"/>
          </a:xfrm>
        </p:grpSpPr>
        <p:sp>
          <p:nvSpPr>
            <p:cNvPr id="8" name="Flowchart: Connector 7"/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" name="Straight Connector 8"/>
            <p:cNvCxnSpPr>
              <a:stCxn id="8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16" name="Rectangle 62"/>
          <p:cNvSpPr/>
          <p:nvPr/>
        </p:nvSpPr>
        <p:spPr>
          <a:xfrm>
            <a:off x="3335583" y="61161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882400" y="975284"/>
            <a:ext cx="0" cy="172305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810392" y="1433477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5316783" y="607926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5863600" y="971597"/>
            <a:ext cx="0" cy="1723059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791592" y="1538408"/>
            <a:ext cx="142006" cy="65139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66818" y="1325979"/>
            <a:ext cx="111985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66818" y="1345880"/>
            <a:ext cx="8601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/>
              <a:t>delete t1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739069" y="1433478"/>
            <a:ext cx="2071323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981200" y="1453379"/>
            <a:ext cx="160981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execute(“delete t1”)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954408" y="1538409"/>
            <a:ext cx="183718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99772" y="1542583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7030A0"/>
                </a:solidFill>
              </a:rPr>
              <a:t>deleteTask</a:t>
            </a:r>
            <a:r>
              <a:rPr lang="en-US" sz="1400" dirty="0">
                <a:solidFill>
                  <a:srgbClr val="7030A0"/>
                </a:solidFill>
              </a:rPr>
              <a:t>(t)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074030" y="1687656"/>
            <a:ext cx="24384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TaskBookChangedEvent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954408" y="2190681"/>
            <a:ext cx="1837184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739069" y="2266002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90618" y="2342202"/>
            <a:ext cx="1196051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696200" y="591251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8616802" y="944305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Rectangle 40"/>
          <p:cNvSpPr/>
          <p:nvPr/>
        </p:nvSpPr>
        <p:spPr>
          <a:xfrm>
            <a:off x="8544794" y="1961202"/>
            <a:ext cx="142006" cy="1767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5943992" y="1961202"/>
            <a:ext cx="2568438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943992" y="2137989"/>
            <a:ext cx="2549946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62"/>
          <p:cNvSpPr/>
          <p:nvPr/>
        </p:nvSpPr>
        <p:spPr>
          <a:xfrm>
            <a:off x="7370178" y="427832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:Storage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>
            <a:off x="7916995" y="4641993"/>
            <a:ext cx="0" cy="172305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5" name="Rectangle 54"/>
          <p:cNvSpPr/>
          <p:nvPr/>
        </p:nvSpPr>
        <p:spPr>
          <a:xfrm>
            <a:off x="7844987" y="5335662"/>
            <a:ext cx="124478" cy="28740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810094" y="4797674"/>
            <a:ext cx="271663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TaskBookChangedEvent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4526729" y="5623071"/>
            <a:ext cx="3383941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2"/>
          <p:cNvSpPr/>
          <p:nvPr/>
        </p:nvSpPr>
        <p:spPr>
          <a:xfrm>
            <a:off x="3791146" y="4295233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>
            <a:off x="4456731" y="4648287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8" name="Rectangle 67"/>
          <p:cNvSpPr/>
          <p:nvPr/>
        </p:nvSpPr>
        <p:spPr>
          <a:xfrm>
            <a:off x="4384723" y="5071220"/>
            <a:ext cx="142006" cy="10367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3078929" y="5071220"/>
            <a:ext cx="1295400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2975642" y="6107977"/>
            <a:ext cx="1448755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4526729" y="5341014"/>
            <a:ext cx="3318258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5036330" y="5065911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</a:rPr>
              <a:t>handleTaskBookChangedEvent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()</a:t>
            </a:r>
          </a:p>
        </p:txBody>
      </p:sp>
      <p:cxnSp>
        <p:nvCxnSpPr>
          <p:cNvPr id="85" name="Straight Connector 84"/>
          <p:cNvCxnSpPr/>
          <p:nvPr/>
        </p:nvCxnSpPr>
        <p:spPr>
          <a:xfrm flipH="1">
            <a:off x="314394" y="1099672"/>
            <a:ext cx="24" cy="159867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5" name="Rectangle 62"/>
          <p:cNvSpPr/>
          <p:nvPr/>
        </p:nvSpPr>
        <p:spPr>
          <a:xfrm>
            <a:off x="721634" y="427832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1268451" y="4641993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7" name="Rectangle 46"/>
          <p:cNvSpPr/>
          <p:nvPr/>
        </p:nvSpPr>
        <p:spPr>
          <a:xfrm>
            <a:off x="1196443" y="5670472"/>
            <a:ext cx="130545" cy="27312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1348843" y="5943600"/>
            <a:ext cx="3061842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348843" y="5670472"/>
            <a:ext cx="3061841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416276" y="5395369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00B050"/>
                </a:solidFill>
              </a:rPr>
              <a:t>handleTaskBookChangedEvent</a:t>
            </a:r>
            <a:r>
              <a:rPr lang="en-US" sz="1400" dirty="0">
                <a:solidFill>
                  <a:srgbClr val="00B050"/>
                </a:solidFill>
              </a:rPr>
              <a:t>()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1028134" y="5612032"/>
            <a:ext cx="217349" cy="270072"/>
            <a:chOff x="1028134" y="5612032"/>
            <a:chExt cx="217349" cy="270072"/>
          </a:xfrm>
        </p:grpSpPr>
        <p:sp>
          <p:nvSpPr>
            <p:cNvPr id="12" name="Freeform 11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194562" y="5444571"/>
            <a:ext cx="79408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B050"/>
                </a:solidFill>
              </a:rPr>
              <a:t>Update status bar</a:t>
            </a:r>
          </a:p>
        </p:txBody>
      </p:sp>
      <p:grpSp>
        <p:nvGrpSpPr>
          <p:cNvPr id="58" name="Group 57"/>
          <p:cNvGrpSpPr/>
          <p:nvPr/>
        </p:nvGrpSpPr>
        <p:grpSpPr>
          <a:xfrm flipH="1">
            <a:off x="7936842" y="5335662"/>
            <a:ext cx="217349" cy="270072"/>
            <a:chOff x="1028134" y="5612032"/>
            <a:chExt cx="217349" cy="270072"/>
          </a:xfrm>
        </p:grpSpPr>
        <p:sp>
          <p:nvSpPr>
            <p:cNvPr id="59" name="Freeform 58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chemeClr val="accent6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8223953" y="5180992"/>
            <a:ext cx="53904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Save </a:t>
            </a:r>
            <a:br>
              <a:rPr lang="en-US" sz="14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to file</a:t>
            </a:r>
          </a:p>
        </p:txBody>
      </p:sp>
    </p:spTree>
    <p:extLst>
      <p:ext uri="{BB962C8B-B14F-4D97-AF65-F5344CB8AC3E}">
        <p14:creationId xmlns:p14="http://schemas.microsoft.com/office/powerpoint/2010/main" val="4023378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65"/>
          <p:cNvSpPr/>
          <p:nvPr/>
        </p:nvSpPr>
        <p:spPr>
          <a:xfrm>
            <a:off x="1217465" y="1447800"/>
            <a:ext cx="4917083" cy="3962400"/>
          </a:xfrm>
          <a:prstGeom prst="roundRect">
            <a:avLst>
              <a:gd name="adj" fmla="val 3484"/>
            </a:avLst>
          </a:prstGeom>
          <a:solidFill>
            <a:srgbClr val="F1F5E9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3">
                    <a:lumMod val="75000"/>
                  </a:schemeClr>
                </a:solidFill>
              </a:rPr>
              <a:t>UI</a:t>
            </a:r>
            <a:endParaRPr lang="en-SG" sz="1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095948" y="2341220"/>
            <a:ext cx="1093635" cy="346760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MainWindow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Rectangle 11"/>
          <p:cNvSpPr/>
          <p:nvPr/>
        </p:nvSpPr>
        <p:spPr>
          <a:xfrm>
            <a:off x="2592528" y="317916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CommandBox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>
            <a:off x="2092842" y="1770924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UiManager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" name="Elbow Connector 63"/>
          <p:cNvCxnSpPr>
            <a:stCxn id="9" idx="2"/>
            <a:endCxn id="2" idx="0"/>
          </p:cNvCxnSpPr>
          <p:nvPr/>
        </p:nvCxnSpPr>
        <p:spPr>
          <a:xfrm rot="16200000" flipH="1">
            <a:off x="2529445" y="2227899"/>
            <a:ext cx="223536" cy="3106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" name="Isosceles Triangle 102"/>
          <p:cNvSpPr/>
          <p:nvPr/>
        </p:nvSpPr>
        <p:spPr>
          <a:xfrm rot="10800000" flipV="1">
            <a:off x="5394717" y="2110477"/>
            <a:ext cx="270504" cy="175523"/>
          </a:xfrm>
          <a:prstGeom prst="triangle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9" name="Elbow Connector 122"/>
          <p:cNvCxnSpPr/>
          <p:nvPr/>
        </p:nvCxnSpPr>
        <p:spPr>
          <a:xfrm flipV="1">
            <a:off x="644735" y="2991937"/>
            <a:ext cx="68490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2" name="Rectangle 65"/>
          <p:cNvSpPr/>
          <p:nvPr/>
        </p:nvSpPr>
        <p:spPr>
          <a:xfrm rot="16200000">
            <a:off x="5703829" y="2464877"/>
            <a:ext cx="2362201" cy="3280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Logic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34" name="Rectangle 11"/>
          <p:cNvSpPr/>
          <p:nvPr/>
        </p:nvSpPr>
        <p:spPr>
          <a:xfrm>
            <a:off x="2592528" y="364935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AgendaPanel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5" name="Rectangle 11"/>
          <p:cNvSpPr/>
          <p:nvPr/>
        </p:nvSpPr>
        <p:spPr>
          <a:xfrm>
            <a:off x="2592527" y="456375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StatusBarFooter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6" name="Rectangle 11"/>
          <p:cNvSpPr/>
          <p:nvPr/>
        </p:nvSpPr>
        <p:spPr>
          <a:xfrm>
            <a:off x="2592526" y="399196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TaskListPanel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7" name="Rectangle 11"/>
          <p:cNvSpPr/>
          <p:nvPr/>
        </p:nvSpPr>
        <p:spPr>
          <a:xfrm>
            <a:off x="3839323" y="4228801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TaskCard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8" name="Rectangle 11"/>
          <p:cNvSpPr/>
          <p:nvPr/>
        </p:nvSpPr>
        <p:spPr>
          <a:xfrm>
            <a:off x="2592528" y="496600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HelpWindow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9" name="Flowchart: Decision 38"/>
          <p:cNvSpPr/>
          <p:nvPr/>
        </p:nvSpPr>
        <p:spPr>
          <a:xfrm>
            <a:off x="2324548" y="2706452"/>
            <a:ext cx="183156" cy="161573"/>
          </a:xfrm>
          <a:prstGeom prst="flowChartDecision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0" name="Elbow Connector 63"/>
          <p:cNvCxnSpPr>
            <a:stCxn id="39" idx="2"/>
            <a:endCxn id="3" idx="1"/>
          </p:cNvCxnSpPr>
          <p:nvPr/>
        </p:nvCxnSpPr>
        <p:spPr>
          <a:xfrm rot="16200000" flipH="1">
            <a:off x="2289549" y="2994602"/>
            <a:ext cx="429556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3" name="Rectangle 11"/>
          <p:cNvSpPr/>
          <p:nvPr/>
        </p:nvSpPr>
        <p:spPr>
          <a:xfrm>
            <a:off x="3759694" y="3416961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ResultsDisplay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44" name="Elbow Connector 63"/>
          <p:cNvCxnSpPr>
            <a:stCxn id="39" idx="2"/>
            <a:endCxn id="34" idx="1"/>
          </p:cNvCxnSpPr>
          <p:nvPr/>
        </p:nvCxnSpPr>
        <p:spPr>
          <a:xfrm rot="16200000" flipH="1">
            <a:off x="2054450" y="3229701"/>
            <a:ext cx="899755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7" name="Elbow Connector 63"/>
          <p:cNvCxnSpPr>
            <a:stCxn id="39" idx="2"/>
            <a:endCxn id="36" idx="1"/>
          </p:cNvCxnSpPr>
          <p:nvPr/>
        </p:nvCxnSpPr>
        <p:spPr>
          <a:xfrm rot="16200000" flipH="1">
            <a:off x="1883148" y="3401003"/>
            <a:ext cx="1242356" cy="176400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63"/>
          <p:cNvCxnSpPr>
            <a:stCxn id="39" idx="2"/>
            <a:endCxn id="35" idx="1"/>
          </p:cNvCxnSpPr>
          <p:nvPr/>
        </p:nvCxnSpPr>
        <p:spPr>
          <a:xfrm rot="16200000" flipH="1">
            <a:off x="1597249" y="3686901"/>
            <a:ext cx="1814155" cy="176401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3" name="Elbow Connector 63"/>
          <p:cNvCxnSpPr>
            <a:endCxn id="38" idx="1"/>
          </p:cNvCxnSpPr>
          <p:nvPr/>
        </p:nvCxnSpPr>
        <p:spPr>
          <a:xfrm rot="16200000" flipH="1">
            <a:off x="1184119" y="3676012"/>
            <a:ext cx="2396440" cy="420377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3" name="Rectangle 62"/>
          <p:cNvSpPr/>
          <p:nvPr/>
        </p:nvSpPr>
        <p:spPr>
          <a:xfrm>
            <a:off x="5143948" y="1770924"/>
            <a:ext cx="772043" cy="346760"/>
          </a:xfrm>
          <a:prstGeom prst="rect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{abstract}</a:t>
            </a:r>
            <a:b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UiPart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74" name="Elbow Connector 63"/>
          <p:cNvCxnSpPr>
            <a:stCxn id="43" idx="3"/>
            <a:endCxn id="16" idx="3"/>
          </p:cNvCxnSpPr>
          <p:nvPr/>
        </p:nvCxnSpPr>
        <p:spPr>
          <a:xfrm flipV="1">
            <a:off x="4800600" y="2286000"/>
            <a:ext cx="729369" cy="1249382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7" name="Elbow Connector 63"/>
          <p:cNvCxnSpPr>
            <a:stCxn id="16" idx="3"/>
            <a:endCxn id="37" idx="3"/>
          </p:cNvCxnSpPr>
          <p:nvPr/>
        </p:nvCxnSpPr>
        <p:spPr>
          <a:xfrm rot="5400000">
            <a:off x="4174488" y="2991741"/>
            <a:ext cx="2061222" cy="64974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2" name="Elbow Connector 63"/>
          <p:cNvCxnSpPr>
            <a:stCxn id="16" idx="3"/>
            <a:endCxn id="34" idx="3"/>
          </p:cNvCxnSpPr>
          <p:nvPr/>
        </p:nvCxnSpPr>
        <p:spPr>
          <a:xfrm rot="5400000">
            <a:off x="3867176" y="2104987"/>
            <a:ext cx="1481780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8" name="Elbow Connector 63"/>
          <p:cNvCxnSpPr>
            <a:stCxn id="2" idx="3"/>
            <a:endCxn id="16" idx="3"/>
          </p:cNvCxnSpPr>
          <p:nvPr/>
        </p:nvCxnSpPr>
        <p:spPr>
          <a:xfrm flipV="1">
            <a:off x="3189583" y="2286000"/>
            <a:ext cx="2340386" cy="22860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1" name="Elbow Connector 63"/>
          <p:cNvCxnSpPr>
            <a:stCxn id="16" idx="3"/>
            <a:endCxn id="35" idx="3"/>
          </p:cNvCxnSpPr>
          <p:nvPr/>
        </p:nvCxnSpPr>
        <p:spPr>
          <a:xfrm rot="5400000">
            <a:off x="3409976" y="2562187"/>
            <a:ext cx="2396180" cy="1843807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4" name="Elbow Connector 63"/>
          <p:cNvCxnSpPr>
            <a:stCxn id="16" idx="3"/>
            <a:endCxn id="38" idx="3"/>
          </p:cNvCxnSpPr>
          <p:nvPr/>
        </p:nvCxnSpPr>
        <p:spPr>
          <a:xfrm rot="5400000">
            <a:off x="3208856" y="2763307"/>
            <a:ext cx="279842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8" name="Rectangle 62"/>
          <p:cNvSpPr/>
          <p:nvPr/>
        </p:nvSpPr>
        <p:spPr>
          <a:xfrm>
            <a:off x="3657600" y="1770924"/>
            <a:ext cx="1031399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UiPartLoader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7" name="Elbow Connector 106"/>
          <p:cNvCxnSpPr>
            <a:stCxn id="9" idx="0"/>
          </p:cNvCxnSpPr>
          <p:nvPr/>
        </p:nvCxnSpPr>
        <p:spPr>
          <a:xfrm rot="5400000" flipH="1" flipV="1">
            <a:off x="4594921" y="-355061"/>
            <a:ext cx="170724" cy="4081246"/>
          </a:xfrm>
          <a:prstGeom prst="bentConnector2">
            <a:avLst/>
          </a:prstGeom>
          <a:ln w="19050">
            <a:solidFill>
              <a:srgbClr val="00B05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0" name="Straight Arrow Connector 109"/>
          <p:cNvCxnSpPr/>
          <p:nvPr/>
        </p:nvCxnSpPr>
        <p:spPr>
          <a:xfrm flipV="1">
            <a:off x="3198609" y="1944304"/>
            <a:ext cx="484448" cy="2308"/>
          </a:xfrm>
          <a:prstGeom prst="straightConnector1">
            <a:avLst/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1" name="Straight Arrow Connector 110"/>
          <p:cNvCxnSpPr>
            <a:endCxn id="73" idx="1"/>
          </p:cNvCxnSpPr>
          <p:nvPr/>
        </p:nvCxnSpPr>
        <p:spPr>
          <a:xfrm flipV="1">
            <a:off x="4714456" y="1944304"/>
            <a:ext cx="429492" cy="2308"/>
          </a:xfrm>
          <a:prstGeom prst="straightConnector1">
            <a:avLst/>
          </a:prstGeom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7" name="Rectangle 65"/>
          <p:cNvSpPr/>
          <p:nvPr/>
        </p:nvSpPr>
        <p:spPr>
          <a:xfrm rot="16200000">
            <a:off x="6213739" y="4560376"/>
            <a:ext cx="1371599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err="1">
                <a:solidFill>
                  <a:schemeClr val="bg1"/>
                </a:solidFill>
              </a:rPr>
              <a:t>Ui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flipV="1">
            <a:off x="1367767" y="2286001"/>
            <a:ext cx="270504" cy="175523"/>
          </a:xfrm>
          <a:prstGeom prst="triangle">
            <a:avLst/>
          </a:prstGeom>
          <a:ln w="19050"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21" name="Elbow Connector 63"/>
          <p:cNvCxnSpPr>
            <a:stCxn id="9" idx="1"/>
            <a:endCxn id="120" idx="3"/>
          </p:cNvCxnSpPr>
          <p:nvPr/>
        </p:nvCxnSpPr>
        <p:spPr>
          <a:xfrm rot="10800000" flipV="1">
            <a:off x="1503020" y="1944303"/>
            <a:ext cx="589823" cy="341697"/>
          </a:xfrm>
          <a:prstGeom prst="bentConnector2">
            <a:avLst/>
          </a:prstGeom>
          <a:ln w="19050">
            <a:solidFill>
              <a:srgbClr val="00B05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1" name="Elbow Connector 130"/>
          <p:cNvCxnSpPr>
            <a:stCxn id="3" idx="2"/>
            <a:endCxn id="43" idx="1"/>
          </p:cNvCxnSpPr>
          <p:nvPr/>
        </p:nvCxnSpPr>
        <p:spPr>
          <a:xfrm rot="16200000" flipH="1">
            <a:off x="3389830" y="3165517"/>
            <a:ext cx="119381" cy="620348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2" name="Elbow Connector 63"/>
          <p:cNvCxnSpPr>
            <a:stCxn id="16" idx="3"/>
            <a:endCxn id="3" idx="3"/>
          </p:cNvCxnSpPr>
          <p:nvPr/>
        </p:nvCxnSpPr>
        <p:spPr>
          <a:xfrm rot="5400000">
            <a:off x="4102276" y="1869887"/>
            <a:ext cx="101158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7" name="Elbow Connector 136"/>
          <p:cNvCxnSpPr>
            <a:stCxn id="36" idx="2"/>
            <a:endCxn id="37" idx="1"/>
          </p:cNvCxnSpPr>
          <p:nvPr/>
        </p:nvCxnSpPr>
        <p:spPr>
          <a:xfrm rot="16200000" flipH="1">
            <a:off x="3430123" y="3938021"/>
            <a:ext cx="118421" cy="699979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0" name="Elbow Connector 63"/>
          <p:cNvCxnSpPr>
            <a:stCxn id="16" idx="3"/>
            <a:endCxn id="36" idx="3"/>
          </p:cNvCxnSpPr>
          <p:nvPr/>
        </p:nvCxnSpPr>
        <p:spPr>
          <a:xfrm rot="5400000">
            <a:off x="3695875" y="2276286"/>
            <a:ext cx="1824381" cy="1843808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3" name="Rectangle 142"/>
          <p:cNvSpPr/>
          <p:nvPr/>
        </p:nvSpPr>
        <p:spPr>
          <a:xfrm>
            <a:off x="5435896" y="2895600"/>
            <a:ext cx="229325" cy="166560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6" name="Freeform 115"/>
          <p:cNvSpPr/>
          <p:nvPr/>
        </p:nvSpPr>
        <p:spPr>
          <a:xfrm>
            <a:off x="3687515" y="2981202"/>
            <a:ext cx="3048000" cy="2032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4" name="Rectangle 143"/>
          <p:cNvSpPr/>
          <p:nvPr/>
        </p:nvSpPr>
        <p:spPr>
          <a:xfrm>
            <a:off x="5431573" y="4488138"/>
            <a:ext cx="229325" cy="160062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8" name="Freeform 117"/>
          <p:cNvSpPr/>
          <p:nvPr/>
        </p:nvSpPr>
        <p:spPr>
          <a:xfrm flipV="1">
            <a:off x="4114799" y="4472708"/>
            <a:ext cx="2642195" cy="1016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76882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5"/>
          <p:cNvSpPr/>
          <p:nvPr/>
        </p:nvSpPr>
        <p:spPr>
          <a:xfrm>
            <a:off x="1103085" y="2057399"/>
            <a:ext cx="6288315" cy="2272167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4" name="Rectangle 8"/>
          <p:cNvSpPr/>
          <p:nvPr/>
        </p:nvSpPr>
        <p:spPr>
          <a:xfrm>
            <a:off x="2106765" y="2548840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CommandResult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5" name="Rectangle 11"/>
          <p:cNvSpPr/>
          <p:nvPr/>
        </p:nvSpPr>
        <p:spPr>
          <a:xfrm flipH="1">
            <a:off x="6180592" y="2648528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AddCommand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6" name="Rectangle 62"/>
          <p:cNvSpPr/>
          <p:nvPr/>
        </p:nvSpPr>
        <p:spPr>
          <a:xfrm>
            <a:off x="2015218" y="3763620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LogicManager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7" name="Elbow Connector 63"/>
          <p:cNvCxnSpPr>
            <a:endCxn id="4" idx="3"/>
          </p:cNvCxnSpPr>
          <p:nvPr/>
        </p:nvCxnSpPr>
        <p:spPr>
          <a:xfrm rot="10800000">
            <a:off x="3200401" y="2722220"/>
            <a:ext cx="2296817" cy="1187104"/>
          </a:xfrm>
          <a:prstGeom prst="bentConnector3">
            <a:avLst>
              <a:gd name="adj1" fmla="val -267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" name="Isosceles Triangle 102"/>
          <p:cNvSpPr/>
          <p:nvPr/>
        </p:nvSpPr>
        <p:spPr>
          <a:xfrm rot="5400000" flipV="1">
            <a:off x="5563388" y="3813212"/>
            <a:ext cx="270504" cy="175523"/>
          </a:xfrm>
          <a:prstGeom prst="triangle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9" name="Elbow Connector 122"/>
          <p:cNvCxnSpPr>
            <a:endCxn id="4" idx="1"/>
          </p:cNvCxnSpPr>
          <p:nvPr/>
        </p:nvCxnSpPr>
        <p:spPr>
          <a:xfrm>
            <a:off x="1687217" y="2719360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" name="Rectangle 65"/>
          <p:cNvSpPr/>
          <p:nvPr/>
        </p:nvSpPr>
        <p:spPr>
          <a:xfrm>
            <a:off x="1103085" y="4548755"/>
            <a:ext cx="6288315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" name="Rectangle 11"/>
          <p:cNvSpPr/>
          <p:nvPr/>
        </p:nvSpPr>
        <p:spPr>
          <a:xfrm flipH="1">
            <a:off x="6180592" y="3054928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ListCommand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 flipH="1">
            <a:off x="6180590" y="3860800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…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4" name="Rectangle 62"/>
          <p:cNvSpPr/>
          <p:nvPr/>
        </p:nvSpPr>
        <p:spPr>
          <a:xfrm>
            <a:off x="4815685" y="3765721"/>
            <a:ext cx="772043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{abstract}</a:t>
            </a:r>
            <a:br>
              <a:rPr lang="en-US" sz="1050" b="1" dirty="0">
                <a:solidFill>
                  <a:srgbClr val="0070C0"/>
                </a:solidFill>
              </a:rPr>
            </a:br>
            <a:r>
              <a:rPr lang="en-US" sz="1050" b="1" dirty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15" name="Elbow Connector 63"/>
          <p:cNvCxnSpPr>
            <a:stCxn id="5" idx="3"/>
            <a:endCxn id="8" idx="3"/>
          </p:cNvCxnSpPr>
          <p:nvPr/>
        </p:nvCxnSpPr>
        <p:spPr>
          <a:xfrm rot="10800000" flipV="1">
            <a:off x="5786402" y="2821908"/>
            <a:ext cx="394190" cy="107906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6" name="Elbow Connector 63"/>
          <p:cNvCxnSpPr>
            <a:stCxn id="8" idx="3"/>
            <a:endCxn id="12" idx="3"/>
          </p:cNvCxnSpPr>
          <p:nvPr/>
        </p:nvCxnSpPr>
        <p:spPr>
          <a:xfrm>
            <a:off x="5786402" y="3900974"/>
            <a:ext cx="394188" cy="13320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7" name="Elbow Connector 63"/>
          <p:cNvCxnSpPr>
            <a:stCxn id="8" idx="3"/>
            <a:endCxn id="11" idx="3"/>
          </p:cNvCxnSpPr>
          <p:nvPr/>
        </p:nvCxnSpPr>
        <p:spPr>
          <a:xfrm flipV="1">
            <a:off x="5786402" y="3228308"/>
            <a:ext cx="394190" cy="67266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8" name="Rectangle 62"/>
          <p:cNvSpPr/>
          <p:nvPr/>
        </p:nvSpPr>
        <p:spPr>
          <a:xfrm>
            <a:off x="3527828" y="3766159"/>
            <a:ext cx="585450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Parser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9" name="Elbow Connector 106"/>
          <p:cNvCxnSpPr>
            <a:stCxn id="6" idx="3"/>
            <a:endCxn id="18" idx="1"/>
          </p:cNvCxnSpPr>
          <p:nvPr/>
        </p:nvCxnSpPr>
        <p:spPr>
          <a:xfrm>
            <a:off x="3108853" y="3937000"/>
            <a:ext cx="418975" cy="2539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0" name="Straight Arrow Connector 110"/>
          <p:cNvCxnSpPr>
            <a:stCxn id="14" idx="2"/>
          </p:cNvCxnSpPr>
          <p:nvPr/>
        </p:nvCxnSpPr>
        <p:spPr>
          <a:xfrm>
            <a:off x="5201707" y="4112481"/>
            <a:ext cx="1" cy="436274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1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Logic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22" name="Isosceles Triangle 102"/>
          <p:cNvSpPr/>
          <p:nvPr/>
        </p:nvSpPr>
        <p:spPr>
          <a:xfrm>
            <a:off x="1359039" y="3581400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23" name="Elbow Connector 63"/>
          <p:cNvCxnSpPr>
            <a:stCxn id="6" idx="1"/>
            <a:endCxn id="22" idx="3"/>
          </p:cNvCxnSpPr>
          <p:nvPr/>
        </p:nvCxnSpPr>
        <p:spPr>
          <a:xfrm rot="10800000">
            <a:off x="1494292" y="3756924"/>
            <a:ext cx="520927" cy="180077"/>
          </a:xfrm>
          <a:prstGeom prst="bentConnector2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4" name="Straight Arrow Connector 54"/>
          <p:cNvCxnSpPr>
            <a:stCxn id="18" idx="3"/>
            <a:endCxn id="14" idx="1"/>
          </p:cNvCxnSpPr>
          <p:nvPr/>
        </p:nvCxnSpPr>
        <p:spPr>
          <a:xfrm flipV="1">
            <a:off x="4113278" y="3939101"/>
            <a:ext cx="702407" cy="438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5" name="Straight Arrow Connector 57"/>
          <p:cNvCxnSpPr>
            <a:stCxn id="6" idx="2"/>
          </p:cNvCxnSpPr>
          <p:nvPr/>
        </p:nvCxnSpPr>
        <p:spPr>
          <a:xfrm flipH="1">
            <a:off x="2562035" y="4110380"/>
            <a:ext cx="1" cy="438375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8" name="Elbow Connector 122"/>
          <p:cNvCxnSpPr/>
          <p:nvPr/>
        </p:nvCxnSpPr>
        <p:spPr>
          <a:xfrm>
            <a:off x="893311" y="2984905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9" name="Elbow Connector 63"/>
          <p:cNvCxnSpPr>
            <a:stCxn id="6" idx="0"/>
            <a:endCxn id="14" idx="0"/>
          </p:cNvCxnSpPr>
          <p:nvPr/>
        </p:nvCxnSpPr>
        <p:spPr>
          <a:xfrm rot="16200000" flipH="1">
            <a:off x="3880820" y="2444835"/>
            <a:ext cx="2101" cy="2639671"/>
          </a:xfrm>
          <a:prstGeom prst="bentConnector3">
            <a:avLst>
              <a:gd name="adj1" fmla="val -10880533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35" name="Group 34"/>
          <p:cNvGrpSpPr/>
          <p:nvPr/>
        </p:nvGrpSpPr>
        <p:grpSpPr>
          <a:xfrm>
            <a:off x="4064583" y="3334635"/>
            <a:ext cx="889000" cy="230832"/>
            <a:chOff x="2895600" y="807932"/>
            <a:chExt cx="889000" cy="230832"/>
          </a:xfrm>
        </p:grpSpPr>
        <p:sp>
          <p:nvSpPr>
            <p:cNvPr id="33" name="TextBox 32"/>
            <p:cNvSpPr txBox="1"/>
            <p:nvPr/>
          </p:nvSpPr>
          <p:spPr>
            <a:xfrm>
              <a:off x="2895600" y="807932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100" dirty="0">
                  <a:solidFill>
                    <a:srgbClr val="0070C0"/>
                  </a:solidFill>
                </a:rPr>
                <a:t>executes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34" name="Isosceles Triangle 33"/>
            <p:cNvSpPr/>
            <p:nvPr/>
          </p:nvSpPr>
          <p:spPr>
            <a:xfrm rot="5400000">
              <a:off x="3683524" y="866776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3973516" y="2512368"/>
            <a:ext cx="868568" cy="230832"/>
            <a:chOff x="2755838" y="789460"/>
            <a:chExt cx="868568" cy="230832"/>
          </a:xfrm>
        </p:grpSpPr>
        <p:sp>
          <p:nvSpPr>
            <p:cNvPr id="37" name="TextBox 36"/>
            <p:cNvSpPr txBox="1"/>
            <p:nvPr/>
          </p:nvSpPr>
          <p:spPr>
            <a:xfrm>
              <a:off x="2895600" y="789460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>
                  <a:solidFill>
                    <a:srgbClr val="0070C0"/>
                  </a:solidFill>
                </a:rPr>
                <a:t>produces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38" name="Isosceles Triangle 37"/>
            <p:cNvSpPr/>
            <p:nvPr/>
          </p:nvSpPr>
          <p:spPr>
            <a:xfrm rot="16200000" flipH="1">
              <a:off x="2730963" y="857181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3210180" y="2423264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341296" y="3700114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4038600" y="3962400"/>
            <a:ext cx="685800" cy="230832"/>
            <a:chOff x="2797314" y="807932"/>
            <a:chExt cx="685800" cy="230832"/>
          </a:xfrm>
        </p:grpSpPr>
        <p:sp>
          <p:nvSpPr>
            <p:cNvPr id="42" name="TextBox 41"/>
            <p:cNvSpPr txBox="1"/>
            <p:nvPr/>
          </p:nvSpPr>
          <p:spPr>
            <a:xfrm>
              <a:off x="2797314" y="807932"/>
              <a:ext cx="555487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100" dirty="0">
                  <a:solidFill>
                    <a:srgbClr val="0070C0"/>
                  </a:solidFill>
                </a:rPr>
                <a:t>creates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43" name="Isosceles Triangle 42"/>
            <p:cNvSpPr/>
            <p:nvPr/>
          </p:nvSpPr>
          <p:spPr>
            <a:xfrm rot="5400000">
              <a:off x="3382038" y="866776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44" name="Rectangle 11"/>
          <p:cNvSpPr/>
          <p:nvPr/>
        </p:nvSpPr>
        <p:spPr>
          <a:xfrm flipH="1">
            <a:off x="6185390" y="3458098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Incorrect</a:t>
            </a:r>
            <a:br>
              <a:rPr lang="en-US" sz="1050" b="1" dirty="0">
                <a:solidFill>
                  <a:srgbClr val="0070C0"/>
                </a:solidFill>
              </a:rPr>
            </a:br>
            <a:r>
              <a:rPr lang="en-US" sz="1050" b="1" dirty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45" name="Elbow Connector 63"/>
          <p:cNvCxnSpPr>
            <a:stCxn id="8" idx="3"/>
            <a:endCxn id="44" idx="3"/>
          </p:cNvCxnSpPr>
          <p:nvPr/>
        </p:nvCxnSpPr>
        <p:spPr>
          <a:xfrm flipV="1">
            <a:off x="5786402" y="3631478"/>
            <a:ext cx="398988" cy="26949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6" name="Elbow Connector 122"/>
          <p:cNvCxnSpPr/>
          <p:nvPr/>
        </p:nvCxnSpPr>
        <p:spPr>
          <a:xfrm rot="5400000" flipH="1" flipV="1">
            <a:off x="1855338" y="3326263"/>
            <a:ext cx="861325" cy="1270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599777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685800" y="1981200"/>
            <a:ext cx="7086600" cy="4000286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1007063" y="22965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734877" y="2660217"/>
            <a:ext cx="0" cy="25975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662869" y="3010911"/>
            <a:ext cx="152400" cy="278028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3411783" y="230023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JimiParser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958600" y="2663904"/>
            <a:ext cx="0" cy="158765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886592" y="3122097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4953000" y="2996259"/>
            <a:ext cx="1220939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d:Delete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5499817" y="3417319"/>
            <a:ext cx="0" cy="2450081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427809" y="3457797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543018" y="30145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815269" y="3122098"/>
            <a:ext cx="207132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192" y="2743200"/>
            <a:ext cx="157305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execute(“delete t1”)</a:t>
            </a:r>
          </a:p>
        </p:txBody>
      </p:sp>
      <p:cxnSp>
        <p:nvCxnSpPr>
          <p:cNvPr id="28" name="Straight Arrow Connector 27"/>
          <p:cNvCxnSpPr>
            <a:endCxn id="19" idx="1"/>
          </p:cNvCxnSpPr>
          <p:nvPr/>
        </p:nvCxnSpPr>
        <p:spPr>
          <a:xfrm flipV="1">
            <a:off x="4030608" y="3227028"/>
            <a:ext cx="922392" cy="2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419600" y="4251556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4030608" y="3733800"/>
            <a:ext cx="1406215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815269" y="3954622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466818" y="57912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938756" y="2317144"/>
            <a:ext cx="1030504" cy="3467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1815269" y="4495317"/>
            <a:ext cx="3612540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5427809" y="4495317"/>
            <a:ext cx="152400" cy="119125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1" name="Straight Connector 70"/>
          <p:cNvCxnSpPr/>
          <p:nvPr/>
        </p:nvCxnSpPr>
        <p:spPr>
          <a:xfrm>
            <a:off x="8454008" y="2655802"/>
            <a:ext cx="0" cy="2830598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3" name="Rectangle 72"/>
          <p:cNvSpPr/>
          <p:nvPr/>
        </p:nvSpPr>
        <p:spPr>
          <a:xfrm>
            <a:off x="8382000" y="4524597"/>
            <a:ext cx="152400" cy="2760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5580209" y="4542759"/>
            <a:ext cx="278737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5580209" y="4800600"/>
            <a:ext cx="2873799" cy="0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1815269" y="5661173"/>
            <a:ext cx="365136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6858000" y="4278848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>
                <a:solidFill>
                  <a:srgbClr val="7030A0"/>
                </a:solidFill>
              </a:rPr>
              <a:t>deleteTask</a:t>
            </a:r>
            <a:r>
              <a:rPr lang="en-US" dirty="0">
                <a:solidFill>
                  <a:srgbClr val="7030A0"/>
                </a:solidFill>
              </a:rPr>
              <a:t>(t)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4191000" y="2996259"/>
            <a:ext cx="64002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create()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2131905" y="2850922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parse(“delete t1”)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3101175" y="5430096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762001" y="5538488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4" name="Rectangle 62"/>
          <p:cNvSpPr/>
          <p:nvPr/>
        </p:nvSpPr>
        <p:spPr>
          <a:xfrm>
            <a:off x="6029646" y="4953000"/>
            <a:ext cx="1666554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result: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 err="1">
                <a:solidFill>
                  <a:schemeClr val="bg1"/>
                </a:solidFill>
              </a:rPr>
              <a:t>CommandResult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6786723" y="5414538"/>
            <a:ext cx="152400" cy="1713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87" name="Straight Arrow Connector 86"/>
          <p:cNvCxnSpPr/>
          <p:nvPr/>
        </p:nvCxnSpPr>
        <p:spPr>
          <a:xfrm>
            <a:off x="5580209" y="5165675"/>
            <a:ext cx="44797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5580209" y="5585914"/>
            <a:ext cx="1253815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2818928" y="3733800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817849" y="304801"/>
            <a:ext cx="7716551" cy="4495799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498964" y="319019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UserPref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305747" y="2900437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3" name="Elbow Connector 63"/>
          <p:cNvCxnSpPr>
            <a:stCxn id="71" idx="3"/>
          </p:cNvCxnSpPr>
          <p:nvPr/>
        </p:nvCxnSpPr>
        <p:spPr>
          <a:xfrm rot="16200000" flipH="1">
            <a:off x="6163544" y="2556462"/>
            <a:ext cx="613117" cy="708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7" name="Elbow Connector 106"/>
          <p:cNvCxnSpPr>
            <a:stCxn id="9" idx="1"/>
            <a:endCxn id="62" idx="2"/>
          </p:cNvCxnSpPr>
          <p:nvPr/>
        </p:nvCxnSpPr>
        <p:spPr>
          <a:xfrm rot="5400000" flipH="1" flipV="1">
            <a:off x="3789346" y="1297363"/>
            <a:ext cx="386490" cy="4260053"/>
          </a:xfrm>
          <a:prstGeom prst="bentConnector3">
            <a:avLst>
              <a:gd name="adj1" fmla="val 37475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9" name="Rectangle 62"/>
          <p:cNvSpPr/>
          <p:nvPr/>
        </p:nvSpPr>
        <p:spPr>
          <a:xfrm rot="16200000">
            <a:off x="577986" y="2892952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248694" y="2984041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5" name="Straight Arrow Connector 54"/>
          <p:cNvCxnSpPr>
            <a:endCxn id="67" idx="2"/>
          </p:cNvCxnSpPr>
          <p:nvPr/>
        </p:nvCxnSpPr>
        <p:spPr>
          <a:xfrm flipV="1">
            <a:off x="6002011" y="2663908"/>
            <a:ext cx="0" cy="258372"/>
          </a:xfrm>
          <a:prstGeom prst="straightConnector1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278154" y="335828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1" name="Isosceles Triangle 102"/>
          <p:cNvSpPr/>
          <p:nvPr/>
        </p:nvSpPr>
        <p:spPr>
          <a:xfrm rot="10800000" flipV="1">
            <a:off x="6331310" y="2077922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75" name="Elbow Connector 122"/>
          <p:cNvCxnSpPr/>
          <p:nvPr/>
        </p:nvCxnSpPr>
        <p:spPr>
          <a:xfrm>
            <a:off x="531875" y="307180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471708" y="3071802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042106" y="327159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2501274" y="2659170"/>
            <a:ext cx="1093635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TaskBook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>
            <a:off x="2280464" y="282726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2044416" y="274057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4108801" y="2879121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UniqueTaskList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3606087" y="270574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30" name="Elbow Connector 29"/>
          <p:cNvCxnSpPr>
            <a:stCxn id="51" idx="3"/>
            <a:endCxn id="49" idx="1"/>
          </p:cNvCxnSpPr>
          <p:nvPr/>
        </p:nvCxnSpPr>
        <p:spPr>
          <a:xfrm>
            <a:off x="3842135" y="2792431"/>
            <a:ext cx="266666" cy="26007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7" name="Rectangle 8"/>
          <p:cNvSpPr/>
          <p:nvPr/>
        </p:nvSpPr>
        <p:spPr>
          <a:xfrm>
            <a:off x="4124988" y="2312319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UniqueTagList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9" name="Elbow Connector 58"/>
          <p:cNvCxnSpPr>
            <a:stCxn id="51" idx="3"/>
            <a:endCxn id="57" idx="1"/>
          </p:cNvCxnSpPr>
          <p:nvPr/>
        </p:nvCxnSpPr>
        <p:spPr>
          <a:xfrm flipV="1">
            <a:off x="3842135" y="2485699"/>
            <a:ext cx="282853" cy="30673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2" name="Rectangle 8"/>
          <p:cNvSpPr/>
          <p:nvPr/>
        </p:nvSpPr>
        <p:spPr>
          <a:xfrm>
            <a:off x="5649956" y="2887385"/>
            <a:ext cx="925323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rgbClr val="7030A0"/>
                </a:solidFill>
              </a:rPr>
              <a:t>FloatingTask</a:t>
            </a:r>
            <a:endParaRPr lang="en-SG" sz="1000" dirty="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5265011" y="2975729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4" name="Elbow Connector 63"/>
          <p:cNvCxnSpPr>
            <a:stCxn id="63" idx="3"/>
            <a:endCxn id="62" idx="1"/>
          </p:cNvCxnSpPr>
          <p:nvPr/>
        </p:nvCxnSpPr>
        <p:spPr>
          <a:xfrm flipV="1">
            <a:off x="5501059" y="3060765"/>
            <a:ext cx="148897" cy="1654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7" name="Rectangle 8"/>
          <p:cNvSpPr/>
          <p:nvPr/>
        </p:nvSpPr>
        <p:spPr>
          <a:xfrm>
            <a:off x="5647918" y="2317148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8" name="Flowchart: Decision 96"/>
          <p:cNvSpPr/>
          <p:nvPr/>
        </p:nvSpPr>
        <p:spPr>
          <a:xfrm>
            <a:off x="5294331" y="2403247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9" name="Elbow Connector 68"/>
          <p:cNvCxnSpPr>
            <a:stCxn id="68" idx="3"/>
            <a:endCxn id="67" idx="1"/>
          </p:cNvCxnSpPr>
          <p:nvPr/>
        </p:nvCxnSpPr>
        <p:spPr>
          <a:xfrm>
            <a:off x="5530379" y="2489937"/>
            <a:ext cx="117539" cy="59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2" name="Rectangle 8"/>
          <p:cNvSpPr/>
          <p:nvPr/>
        </p:nvSpPr>
        <p:spPr>
          <a:xfrm>
            <a:off x="5738098" y="1707783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ReadOnlyTask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6" name="Rectangle 8"/>
          <p:cNvSpPr/>
          <p:nvPr/>
        </p:nvSpPr>
        <p:spPr>
          <a:xfrm>
            <a:off x="7521414" y="2628900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>
                <a:solidFill>
                  <a:srgbClr val="7030A0"/>
                </a:solidFill>
              </a:rPr>
              <a:t>Name</a:t>
            </a:r>
          </a:p>
        </p:txBody>
      </p:sp>
      <p:sp>
        <p:nvSpPr>
          <p:cNvPr id="78" name="Flowchart: Decision 96"/>
          <p:cNvSpPr/>
          <p:nvPr/>
        </p:nvSpPr>
        <p:spPr>
          <a:xfrm>
            <a:off x="6575279" y="2962465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9" name="Elbow Connector 78"/>
          <p:cNvCxnSpPr>
            <a:stCxn id="78" idx="3"/>
            <a:endCxn id="76" idx="1"/>
          </p:cNvCxnSpPr>
          <p:nvPr/>
        </p:nvCxnSpPr>
        <p:spPr>
          <a:xfrm flipV="1">
            <a:off x="6811327" y="2771792"/>
            <a:ext cx="710087" cy="27736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5" name="Rectangle 8"/>
          <p:cNvSpPr/>
          <p:nvPr/>
        </p:nvSpPr>
        <p:spPr>
          <a:xfrm>
            <a:off x="7521414" y="2959522"/>
            <a:ext cx="898205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isCompleted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6" name="Elbow Connector 85"/>
          <p:cNvCxnSpPr>
            <a:stCxn id="78" idx="3"/>
            <a:endCxn id="85" idx="1"/>
          </p:cNvCxnSpPr>
          <p:nvPr/>
        </p:nvCxnSpPr>
        <p:spPr>
          <a:xfrm>
            <a:off x="6811327" y="3049155"/>
            <a:ext cx="710087" cy="53259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7" name="Elbow Connector 63"/>
          <p:cNvCxnSpPr>
            <a:stCxn id="99" idx="3"/>
          </p:cNvCxnSpPr>
          <p:nvPr/>
        </p:nvCxnSpPr>
        <p:spPr>
          <a:xfrm rot="16200000" flipH="1">
            <a:off x="2901105" y="2517181"/>
            <a:ext cx="293825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10800000" flipV="1">
            <a:off x="2912765" y="2194747"/>
            <a:ext cx="270504" cy="175523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00" name="Rectangle 8"/>
          <p:cNvSpPr/>
          <p:nvPr/>
        </p:nvSpPr>
        <p:spPr>
          <a:xfrm>
            <a:off x="2282087" y="1838220"/>
            <a:ext cx="153992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ReadOnlyTaskBook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5264439" y="3627551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1679184" y="4271241"/>
            <a:ext cx="177594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UnmodifiableObservableList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stCxn id="119" idx="1"/>
            <a:endCxn id="122" idx="1"/>
          </p:cNvCxnSpPr>
          <p:nvPr/>
        </p:nvCxnSpPr>
        <p:spPr>
          <a:xfrm rot="16200000" flipH="1">
            <a:off x="986259" y="3751695"/>
            <a:ext cx="831471" cy="554380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1" name="Isosceles Triangle 102"/>
          <p:cNvSpPr/>
          <p:nvPr/>
        </p:nvSpPr>
        <p:spPr>
          <a:xfrm rot="10800000" flipV="1">
            <a:off x="6233983" y="3218330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24" name="Elbow Connector 23"/>
          <p:cNvCxnSpPr>
            <a:stCxn id="61" idx="3"/>
            <a:endCxn id="73" idx="0"/>
          </p:cNvCxnSpPr>
          <p:nvPr/>
        </p:nvCxnSpPr>
        <p:spPr>
          <a:xfrm rot="16200000" flipH="1">
            <a:off x="6311339" y="3451748"/>
            <a:ext cx="342633" cy="22684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8"/>
          <p:cNvSpPr/>
          <p:nvPr/>
        </p:nvSpPr>
        <p:spPr>
          <a:xfrm>
            <a:off x="6133414" y="3736486"/>
            <a:ext cx="925323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rgbClr val="7030A0"/>
                </a:solidFill>
              </a:rPr>
              <a:t>DeadlineTask</a:t>
            </a:r>
            <a:endParaRPr lang="en-SG" sz="1000" dirty="0">
              <a:solidFill>
                <a:srgbClr val="7030A0"/>
              </a:solidFill>
            </a:endParaRPr>
          </a:p>
        </p:txBody>
      </p:sp>
      <p:sp>
        <p:nvSpPr>
          <p:cNvPr id="82" name="Flowchart: Decision 96"/>
          <p:cNvSpPr/>
          <p:nvPr/>
        </p:nvSpPr>
        <p:spPr>
          <a:xfrm rot="5400000">
            <a:off x="6312811" y="4123495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91" name="Elbow Connector 90"/>
          <p:cNvCxnSpPr>
            <a:stCxn id="82" idx="3"/>
          </p:cNvCxnSpPr>
          <p:nvPr/>
        </p:nvCxnSpPr>
        <p:spPr>
          <a:xfrm flipH="1">
            <a:off x="6427663" y="4328209"/>
            <a:ext cx="3172" cy="214227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3" name="Elbow Connector 112"/>
          <p:cNvCxnSpPr>
            <a:stCxn id="253" idx="1"/>
            <a:endCxn id="121" idx="3"/>
          </p:cNvCxnSpPr>
          <p:nvPr/>
        </p:nvCxnSpPr>
        <p:spPr>
          <a:xfrm rot="10800000">
            <a:off x="5195401" y="4271241"/>
            <a:ext cx="579147" cy="346760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6" name="Elbow Connector 115"/>
          <p:cNvCxnSpPr>
            <a:stCxn id="253" idx="1"/>
            <a:endCxn id="123" idx="3"/>
          </p:cNvCxnSpPr>
          <p:nvPr/>
        </p:nvCxnSpPr>
        <p:spPr>
          <a:xfrm rot="10800000">
            <a:off x="5193059" y="4528785"/>
            <a:ext cx="581488" cy="89217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21" name="Rectangle 8"/>
          <p:cNvSpPr/>
          <p:nvPr/>
        </p:nvSpPr>
        <p:spPr>
          <a:xfrm>
            <a:off x="4727984" y="4172545"/>
            <a:ext cx="467416" cy="197392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>
                <a:solidFill>
                  <a:srgbClr val="7030A0"/>
                </a:solidFill>
              </a:rPr>
              <a:t>Date</a:t>
            </a:r>
          </a:p>
        </p:txBody>
      </p:sp>
      <p:sp>
        <p:nvSpPr>
          <p:cNvPr id="123" name="Rectangle 8"/>
          <p:cNvSpPr/>
          <p:nvPr/>
        </p:nvSpPr>
        <p:spPr>
          <a:xfrm>
            <a:off x="4725643" y="4430088"/>
            <a:ext cx="467416" cy="197392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>
                <a:solidFill>
                  <a:srgbClr val="7030A0"/>
                </a:solidFill>
              </a:rPr>
              <a:t>Time</a:t>
            </a:r>
          </a:p>
        </p:txBody>
      </p:sp>
      <p:sp>
        <p:nvSpPr>
          <p:cNvPr id="144" name="Isosceles Triangle 102"/>
          <p:cNvSpPr/>
          <p:nvPr/>
        </p:nvSpPr>
        <p:spPr>
          <a:xfrm flipV="1">
            <a:off x="6299490" y="1541930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46" name="Elbow Connector 63"/>
          <p:cNvCxnSpPr>
            <a:stCxn id="144" idx="3"/>
          </p:cNvCxnSpPr>
          <p:nvPr/>
        </p:nvCxnSpPr>
        <p:spPr>
          <a:xfrm rot="16200000" flipV="1">
            <a:off x="6105495" y="1212682"/>
            <a:ext cx="657235" cy="126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53" name="Rectangle 8"/>
          <p:cNvSpPr/>
          <p:nvPr/>
        </p:nvSpPr>
        <p:spPr>
          <a:xfrm>
            <a:off x="5654291" y="579494"/>
            <a:ext cx="925323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7030A0"/>
                </a:solidFill>
              </a:rPr>
              <a:t>Event</a:t>
            </a:r>
            <a:endParaRPr lang="en-SG" sz="1000" dirty="0">
              <a:solidFill>
                <a:srgbClr val="7030A0"/>
              </a:solidFill>
            </a:endParaRPr>
          </a:p>
        </p:txBody>
      </p:sp>
      <p:sp>
        <p:nvSpPr>
          <p:cNvPr id="159" name="Rectangle 8"/>
          <p:cNvSpPr/>
          <p:nvPr/>
        </p:nvSpPr>
        <p:spPr>
          <a:xfrm>
            <a:off x="7436024" y="404497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>
                <a:solidFill>
                  <a:srgbClr val="7030A0"/>
                </a:solidFill>
              </a:rPr>
              <a:t>Name</a:t>
            </a:r>
          </a:p>
        </p:txBody>
      </p:sp>
      <p:sp>
        <p:nvSpPr>
          <p:cNvPr id="160" name="Flowchart: Decision 96"/>
          <p:cNvSpPr/>
          <p:nvPr/>
        </p:nvSpPr>
        <p:spPr>
          <a:xfrm>
            <a:off x="6575279" y="636220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61" name="Elbow Connector 160"/>
          <p:cNvCxnSpPr>
            <a:stCxn id="160" idx="3"/>
            <a:endCxn id="159" idx="1"/>
          </p:cNvCxnSpPr>
          <p:nvPr/>
        </p:nvCxnSpPr>
        <p:spPr>
          <a:xfrm flipV="1">
            <a:off x="6811327" y="547389"/>
            <a:ext cx="624697" cy="17552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2" name="Rectangle 8"/>
          <p:cNvSpPr/>
          <p:nvPr/>
        </p:nvSpPr>
        <p:spPr>
          <a:xfrm>
            <a:off x="7431371" y="752874"/>
            <a:ext cx="898205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isCompleted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63" name="Elbow Connector 162"/>
          <p:cNvCxnSpPr>
            <a:stCxn id="160" idx="3"/>
            <a:endCxn id="162" idx="1"/>
          </p:cNvCxnSpPr>
          <p:nvPr/>
        </p:nvCxnSpPr>
        <p:spPr>
          <a:xfrm>
            <a:off x="6811327" y="722910"/>
            <a:ext cx="620044" cy="172856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78" name="Flowchart: Decision 96"/>
          <p:cNvSpPr/>
          <p:nvPr/>
        </p:nvSpPr>
        <p:spPr>
          <a:xfrm rot="16200000">
            <a:off x="4566409" y="2105291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79" name="Elbow Connector 178"/>
          <p:cNvCxnSpPr>
            <a:stCxn id="178" idx="3"/>
            <a:endCxn id="183" idx="2"/>
          </p:cNvCxnSpPr>
          <p:nvPr/>
        </p:nvCxnSpPr>
        <p:spPr>
          <a:xfrm flipV="1">
            <a:off x="4684433" y="1841497"/>
            <a:ext cx="0" cy="23246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83" name="Rectangle 8"/>
          <p:cNvSpPr/>
          <p:nvPr/>
        </p:nvSpPr>
        <p:spPr>
          <a:xfrm>
            <a:off x="4330340" y="1494737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92" name="Straight Arrow Connector 191"/>
          <p:cNvCxnSpPr>
            <a:stCxn id="153" idx="2"/>
          </p:cNvCxnSpPr>
          <p:nvPr/>
        </p:nvCxnSpPr>
        <p:spPr>
          <a:xfrm rot="5400000">
            <a:off x="5206811" y="757972"/>
            <a:ext cx="741861" cy="1078424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15" name="Flowchart: Decision 96"/>
          <p:cNvSpPr/>
          <p:nvPr/>
        </p:nvSpPr>
        <p:spPr>
          <a:xfrm>
            <a:off x="5718869" y="995729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216" name="Rectangle 8"/>
          <p:cNvSpPr/>
          <p:nvPr/>
        </p:nvSpPr>
        <p:spPr>
          <a:xfrm>
            <a:off x="4396505" y="1081964"/>
            <a:ext cx="785096" cy="214858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rgbClr val="7030A0"/>
                </a:solidFill>
              </a:rPr>
              <a:t>DateTime</a:t>
            </a:r>
            <a:endParaRPr lang="en-SG" sz="1000" dirty="0">
              <a:solidFill>
                <a:srgbClr val="7030A0"/>
              </a:solidFill>
            </a:endParaRPr>
          </a:p>
        </p:txBody>
      </p:sp>
      <p:sp>
        <p:nvSpPr>
          <p:cNvPr id="217" name="Rectangle 8"/>
          <p:cNvSpPr/>
          <p:nvPr/>
        </p:nvSpPr>
        <p:spPr>
          <a:xfrm>
            <a:off x="6020911" y="4520051"/>
            <a:ext cx="785096" cy="214858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rgbClr val="7030A0"/>
                </a:solidFill>
              </a:rPr>
              <a:t>DateTime</a:t>
            </a:r>
            <a:endParaRPr lang="en-SG" sz="1000" dirty="0">
              <a:solidFill>
                <a:srgbClr val="7030A0"/>
              </a:solidFill>
            </a:endParaRPr>
          </a:p>
        </p:txBody>
      </p:sp>
      <p:cxnSp>
        <p:nvCxnSpPr>
          <p:cNvPr id="225" name="Elbow Connector 224"/>
          <p:cNvCxnSpPr>
            <a:stCxn id="215" idx="1"/>
            <a:endCxn id="216" idx="3"/>
          </p:cNvCxnSpPr>
          <p:nvPr/>
        </p:nvCxnSpPr>
        <p:spPr>
          <a:xfrm rot="10800000" flipV="1">
            <a:off x="5181601" y="1082419"/>
            <a:ext cx="537268" cy="106974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28" name="Elbow Connector 227"/>
          <p:cNvCxnSpPr>
            <a:stCxn id="215" idx="1"/>
            <a:endCxn id="231" idx="3"/>
          </p:cNvCxnSpPr>
          <p:nvPr/>
        </p:nvCxnSpPr>
        <p:spPr>
          <a:xfrm rot="10800000">
            <a:off x="5181601" y="743649"/>
            <a:ext cx="537268" cy="33877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31" name="Rectangle 8"/>
          <p:cNvSpPr/>
          <p:nvPr/>
        </p:nvSpPr>
        <p:spPr>
          <a:xfrm>
            <a:off x="4396505" y="636220"/>
            <a:ext cx="785096" cy="214858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rgbClr val="7030A0"/>
                </a:solidFill>
              </a:rPr>
              <a:t>DateTime</a:t>
            </a:r>
            <a:endParaRPr lang="en-SG" sz="1000" dirty="0">
              <a:solidFill>
                <a:srgbClr val="7030A0"/>
              </a:solidFill>
            </a:endParaRPr>
          </a:p>
        </p:txBody>
      </p:sp>
      <p:sp>
        <p:nvSpPr>
          <p:cNvPr id="233" name="Flowchart: Decision 96"/>
          <p:cNvSpPr/>
          <p:nvPr/>
        </p:nvSpPr>
        <p:spPr>
          <a:xfrm>
            <a:off x="4160457" y="644223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234" name="Flowchart: Decision 96"/>
          <p:cNvSpPr/>
          <p:nvPr/>
        </p:nvSpPr>
        <p:spPr>
          <a:xfrm>
            <a:off x="4160430" y="1117736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235" name="Elbow Connector 234"/>
          <p:cNvCxnSpPr>
            <a:stCxn id="233" idx="1"/>
            <a:endCxn id="238" idx="3"/>
          </p:cNvCxnSpPr>
          <p:nvPr/>
        </p:nvCxnSpPr>
        <p:spPr>
          <a:xfrm rot="10800000">
            <a:off x="3724111" y="457201"/>
            <a:ext cx="436346" cy="273712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38" name="Rectangle 8"/>
          <p:cNvSpPr/>
          <p:nvPr/>
        </p:nvSpPr>
        <p:spPr>
          <a:xfrm>
            <a:off x="3256695" y="358505"/>
            <a:ext cx="467416" cy="197392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>
                <a:solidFill>
                  <a:srgbClr val="7030A0"/>
                </a:solidFill>
              </a:rPr>
              <a:t>Date</a:t>
            </a:r>
          </a:p>
        </p:txBody>
      </p:sp>
      <p:sp>
        <p:nvSpPr>
          <p:cNvPr id="240" name="Rectangle 8"/>
          <p:cNvSpPr/>
          <p:nvPr/>
        </p:nvSpPr>
        <p:spPr>
          <a:xfrm>
            <a:off x="3256695" y="594057"/>
            <a:ext cx="467416" cy="197392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>
                <a:solidFill>
                  <a:srgbClr val="7030A0"/>
                </a:solidFill>
              </a:rPr>
              <a:t>Time</a:t>
            </a:r>
          </a:p>
        </p:txBody>
      </p:sp>
      <p:cxnSp>
        <p:nvCxnSpPr>
          <p:cNvPr id="241" name="Elbow Connector 240"/>
          <p:cNvCxnSpPr>
            <a:stCxn id="233" idx="1"/>
            <a:endCxn id="240" idx="3"/>
          </p:cNvCxnSpPr>
          <p:nvPr/>
        </p:nvCxnSpPr>
        <p:spPr>
          <a:xfrm rot="10800000">
            <a:off x="3724111" y="692753"/>
            <a:ext cx="436346" cy="3816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44" name="Elbow Connector 243"/>
          <p:cNvCxnSpPr>
            <a:stCxn id="234" idx="1"/>
            <a:endCxn id="245" idx="3"/>
          </p:cNvCxnSpPr>
          <p:nvPr/>
        </p:nvCxnSpPr>
        <p:spPr>
          <a:xfrm rot="10800000">
            <a:off x="3724112" y="1014026"/>
            <a:ext cx="436318" cy="19040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45" name="Rectangle 8"/>
          <p:cNvSpPr/>
          <p:nvPr/>
        </p:nvSpPr>
        <p:spPr>
          <a:xfrm>
            <a:off x="3256696" y="915330"/>
            <a:ext cx="467416" cy="197392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>
                <a:solidFill>
                  <a:srgbClr val="7030A0"/>
                </a:solidFill>
              </a:rPr>
              <a:t>Date</a:t>
            </a:r>
          </a:p>
        </p:txBody>
      </p:sp>
      <p:sp>
        <p:nvSpPr>
          <p:cNvPr id="246" name="Rectangle 8"/>
          <p:cNvSpPr/>
          <p:nvPr/>
        </p:nvSpPr>
        <p:spPr>
          <a:xfrm>
            <a:off x="3256696" y="1150882"/>
            <a:ext cx="467416" cy="197392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>
                <a:solidFill>
                  <a:srgbClr val="7030A0"/>
                </a:solidFill>
              </a:rPr>
              <a:t>Time</a:t>
            </a:r>
          </a:p>
        </p:txBody>
      </p:sp>
      <p:cxnSp>
        <p:nvCxnSpPr>
          <p:cNvPr id="247" name="Elbow Connector 246"/>
          <p:cNvCxnSpPr>
            <a:stCxn id="234" idx="1"/>
            <a:endCxn id="246" idx="3"/>
          </p:cNvCxnSpPr>
          <p:nvPr/>
        </p:nvCxnSpPr>
        <p:spPr>
          <a:xfrm rot="10800000" flipV="1">
            <a:off x="3724112" y="1204426"/>
            <a:ext cx="436318" cy="45152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53" name="Flowchart: Decision 96"/>
          <p:cNvSpPr/>
          <p:nvPr/>
        </p:nvSpPr>
        <p:spPr>
          <a:xfrm>
            <a:off x="5774547" y="453131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95" name="Rectangle 8"/>
          <p:cNvSpPr/>
          <p:nvPr/>
        </p:nvSpPr>
        <p:spPr>
          <a:xfrm>
            <a:off x="7426404" y="1099634"/>
            <a:ext cx="898205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Priority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96" name="Elbow Connector 162"/>
          <p:cNvCxnSpPr>
            <a:stCxn id="160" idx="3"/>
            <a:endCxn id="95" idx="1"/>
          </p:cNvCxnSpPr>
          <p:nvPr/>
        </p:nvCxnSpPr>
        <p:spPr>
          <a:xfrm>
            <a:off x="6811327" y="722910"/>
            <a:ext cx="615077" cy="519616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5" name="Rectangle 8"/>
          <p:cNvSpPr/>
          <p:nvPr/>
        </p:nvSpPr>
        <p:spPr>
          <a:xfrm>
            <a:off x="7521413" y="3326791"/>
            <a:ext cx="898205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Priority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17" name="Elbow Connector 162"/>
          <p:cNvCxnSpPr>
            <a:stCxn id="78" idx="3"/>
            <a:endCxn id="115" idx="1"/>
          </p:cNvCxnSpPr>
          <p:nvPr/>
        </p:nvCxnSpPr>
        <p:spPr>
          <a:xfrm>
            <a:off x="6811327" y="3049155"/>
            <a:ext cx="710086" cy="420528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2086382"/>
            <a:ext cx="7871735" cy="1723618"/>
          </a:xfrm>
          <a:prstGeom prst="roundRect">
            <a:avLst>
              <a:gd name="adj" fmla="val 3484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1584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 err="1">
                <a:solidFill>
                  <a:schemeClr val="bg1"/>
                </a:solidFill>
              </a:rPr>
              <a:t>TaskBookStorage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83963" y="2868687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StorageManager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56370" y="33265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0322" y="32398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97" name="Elbow Connector 63"/>
          <p:cNvCxnSpPr>
            <a:stCxn id="99" idx="3"/>
            <a:endCxn id="50" idx="1"/>
          </p:cNvCxnSpPr>
          <p:nvPr/>
        </p:nvCxnSpPr>
        <p:spPr>
          <a:xfrm flipV="1">
            <a:off x="4398041" y="33318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5400000" flipV="1">
            <a:off x="4175027" y="32440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124" name="Elbow Connector 122"/>
          <p:cNvCxnSpPr>
            <a:stCxn id="50" idx="3"/>
            <a:endCxn id="66" idx="1"/>
          </p:cNvCxnSpPr>
          <p:nvPr/>
        </p:nvCxnSpPr>
        <p:spPr>
          <a:xfrm>
            <a:off x="5791200" y="3331820"/>
            <a:ext cx="228600" cy="197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Rectangle 8"/>
          <p:cNvSpPr/>
          <p:nvPr/>
        </p:nvSpPr>
        <p:spPr>
          <a:xfrm>
            <a:off x="4621365" y="3158440"/>
            <a:ext cx="1169835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XmlTaskBook</a:t>
            </a:r>
            <a:b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Rectangle 8"/>
          <p:cNvSpPr/>
          <p:nvPr/>
        </p:nvSpPr>
        <p:spPr>
          <a:xfrm>
            <a:off x="2873943" y="25580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 err="1">
                <a:solidFill>
                  <a:schemeClr val="bg1"/>
                </a:solidFill>
              </a:rPr>
              <a:t>UserPrefsStorage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4" name="Straight Arrow Connector 53"/>
          <p:cNvCxnSpPr>
            <a:stCxn id="56" idx="3"/>
            <a:endCxn id="52" idx="1"/>
          </p:cNvCxnSpPr>
          <p:nvPr/>
        </p:nvCxnSpPr>
        <p:spPr>
          <a:xfrm>
            <a:off x="2653133" y="27261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6" name="Flowchart: Decision 96"/>
          <p:cNvSpPr/>
          <p:nvPr/>
        </p:nvSpPr>
        <p:spPr>
          <a:xfrm>
            <a:off x="2417085" y="26394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60" name="Elbow Connector 63"/>
          <p:cNvCxnSpPr>
            <a:stCxn id="61" idx="3"/>
            <a:endCxn id="65" idx="1"/>
          </p:cNvCxnSpPr>
          <p:nvPr/>
        </p:nvCxnSpPr>
        <p:spPr>
          <a:xfrm flipV="1">
            <a:off x="4394804" y="27314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1" name="Isosceles Triangle 102"/>
          <p:cNvSpPr/>
          <p:nvPr/>
        </p:nvSpPr>
        <p:spPr>
          <a:xfrm rot="5400000" flipV="1">
            <a:off x="4171790" y="26436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sp>
        <p:nvSpPr>
          <p:cNvPr id="65" name="Rectangle 8"/>
          <p:cNvSpPr/>
          <p:nvPr/>
        </p:nvSpPr>
        <p:spPr>
          <a:xfrm>
            <a:off x="4618128" y="2558040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JsonUserPrefs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6" name="Rectangle 8"/>
          <p:cNvSpPr/>
          <p:nvPr/>
        </p:nvSpPr>
        <p:spPr>
          <a:xfrm>
            <a:off x="6019800" y="3160410"/>
            <a:ext cx="1200707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XmlSerializable</a:t>
            </a:r>
            <a:b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TaskBook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0" name="Elbow Connector 122"/>
          <p:cNvCxnSpPr>
            <a:stCxn id="74" idx="0"/>
            <a:endCxn id="73" idx="2"/>
          </p:cNvCxnSpPr>
          <p:nvPr/>
        </p:nvCxnSpPr>
        <p:spPr>
          <a:xfrm rot="5400000" flipH="1" flipV="1">
            <a:off x="8077993" y="2992020"/>
            <a:ext cx="335208" cy="12700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73" name="Rectangle 8"/>
          <p:cNvSpPr/>
          <p:nvPr/>
        </p:nvSpPr>
        <p:spPr>
          <a:xfrm>
            <a:off x="7615738" y="2477656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XmlAdaptedTag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4" name="Rectangle 8"/>
          <p:cNvSpPr/>
          <p:nvPr/>
        </p:nvSpPr>
        <p:spPr>
          <a:xfrm>
            <a:off x="7615738" y="3159624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XmlAdaptedTask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7" name="Elbow Connector 122"/>
          <p:cNvCxnSpPr>
            <a:stCxn id="66" idx="3"/>
            <a:endCxn id="74" idx="1"/>
          </p:cNvCxnSpPr>
          <p:nvPr/>
        </p:nvCxnSpPr>
        <p:spPr>
          <a:xfrm flipV="1">
            <a:off x="7220507" y="3333004"/>
            <a:ext cx="395231" cy="786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4788323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80362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953</TotalTime>
  <Words>175</Words>
  <Application>Microsoft Office PowerPoint</Application>
  <PresentationFormat>On-screen Show (4:3)</PresentationFormat>
  <Paragraphs>116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Jimi v0.5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Chong Ze Xuan</cp:lastModifiedBy>
  <cp:revision>89</cp:revision>
  <dcterms:created xsi:type="dcterms:W3CDTF">2016-07-22T14:33:02Z</dcterms:created>
  <dcterms:modified xsi:type="dcterms:W3CDTF">2016-11-06T12:49:31Z</dcterms:modified>
</cp:coreProperties>
</file>