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Jimi v0.5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t1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81200" y="1453379"/>
            <a:ext cx="16098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TaskBookChangedEvent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handleTaskBookChangedEvent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handleTaskBookChangedEvent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AgendaPanel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106765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200401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87217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341296" y="3766159"/>
            <a:ext cx="77198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JimiParser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232443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63363" y="3731547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55338" y="3326263"/>
            <a:ext cx="86132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62000" y="304800"/>
            <a:ext cx="7086600" cy="5334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83263" y="6201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11077" y="9838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739069" y="1334511"/>
            <a:ext cx="117349" cy="4075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87983" y="6238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JimiParser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endCxn id="18" idx="2"/>
          </p:cNvCxnSpPr>
          <p:nvPr/>
        </p:nvCxnSpPr>
        <p:spPr>
          <a:xfrm>
            <a:off x="4034800" y="987504"/>
            <a:ext cx="0" cy="129071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62792" y="14456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029200" y="1319859"/>
            <a:ext cx="12209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endCxn id="65" idx="0"/>
          </p:cNvCxnSpPr>
          <p:nvPr/>
        </p:nvCxnSpPr>
        <p:spPr>
          <a:xfrm>
            <a:off x="5576017" y="1740919"/>
            <a:ext cx="4192" cy="10779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4009" y="17813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9218" y="13381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1469" y="14456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392" y="1066800"/>
            <a:ext cx="1573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t1”)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106808" y="1550628"/>
            <a:ext cx="922392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25751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6808" y="20574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91469" y="22782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3018" y="5334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14956" y="6407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91469" y="28189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04009" y="28189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endCxn id="73" idx="0"/>
          </p:cNvCxnSpPr>
          <p:nvPr/>
        </p:nvCxnSpPr>
        <p:spPr>
          <a:xfrm>
            <a:off x="8530208" y="979402"/>
            <a:ext cx="4192" cy="1868795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458200" y="28481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656409" y="28663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56409" y="31242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91469" y="39847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34200" y="26024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(t)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67200" y="13198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53860" y="1174522"/>
            <a:ext cx="20458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(“delete t1”)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77375" y="37536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36873" y="51185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105846" y="32766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62923" y="37381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656409" y="34892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656409" y="39095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95128" y="20574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56418" y="4724400"/>
            <a:ext cx="248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/>
          <p:cNvSpPr/>
          <p:nvPr/>
        </p:nvSpPr>
        <p:spPr>
          <a:xfrm>
            <a:off x="3988043" y="4163818"/>
            <a:ext cx="864465" cy="3472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:History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7889" y="4506286"/>
            <a:ext cx="152860" cy="7515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38026" y="4482276"/>
            <a:ext cx="13781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</a:t>
            </a:r>
            <a:r>
              <a:rPr lang="en-US" dirty="0" err="1"/>
              <a:t>d,result</a:t>
            </a:r>
            <a:r>
              <a:rPr lang="en-US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56418" y="5118556"/>
            <a:ext cx="24514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424766" y="4665222"/>
            <a:ext cx="121329" cy="5566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Freeform 58"/>
          <p:cNvSpPr/>
          <p:nvPr/>
        </p:nvSpPr>
        <p:spPr>
          <a:xfrm rot="18999002" flipV="1">
            <a:off x="4526213" y="4642678"/>
            <a:ext cx="167452" cy="116880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/>
          <p:cNvSpPr txBox="1"/>
          <p:nvPr/>
        </p:nvSpPr>
        <p:spPr>
          <a:xfrm>
            <a:off x="4710939" y="4561290"/>
            <a:ext cx="7930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Push to </a:t>
            </a:r>
            <a:r>
              <a:rPr lang="en-US" dirty="0" err="1"/>
              <a:t>undoStack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17849" y="304801"/>
            <a:ext cx="7716551" cy="44957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98964" y="319019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05747" y="290043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rot="16200000" flipH="1">
            <a:off x="6216393" y="2526880"/>
            <a:ext cx="613117" cy="70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5400000" flipH="1" flipV="1">
            <a:off x="3789346" y="1297363"/>
            <a:ext cx="386490" cy="4260053"/>
          </a:xfrm>
          <a:prstGeom prst="bentConnector3">
            <a:avLst>
              <a:gd name="adj1" fmla="val 3747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7986" y="289295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48694" y="298404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endCxn id="67" idx="2"/>
          </p:cNvCxnSpPr>
          <p:nvPr/>
        </p:nvCxnSpPr>
        <p:spPr>
          <a:xfrm flipV="1">
            <a:off x="6002011" y="2663908"/>
            <a:ext cx="0" cy="25837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278154" y="335828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384159" y="20483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1875" y="307180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1708" y="307180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42106" y="32715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01274" y="265917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280464" y="282726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44416" y="2740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108801" y="287912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06087" y="27057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842135" y="279243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124988" y="231231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842135" y="248569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649956" y="2887385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FloatingTask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265011" y="297572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 flipV="1">
            <a:off x="5501059" y="3060765"/>
            <a:ext cx="148897" cy="165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47918" y="231714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294331" y="240324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530379" y="2489937"/>
            <a:ext cx="117539" cy="5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746743" y="168203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521414" y="26289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78" name="Flowchart: Decision 96"/>
          <p:cNvSpPr/>
          <p:nvPr/>
        </p:nvSpPr>
        <p:spPr>
          <a:xfrm>
            <a:off x="6575279" y="29624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6811327" y="2771792"/>
            <a:ext cx="710087" cy="2773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521414" y="2959522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811327" y="3049155"/>
            <a:ext cx="710087" cy="53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901105" y="251718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912765" y="219474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282087" y="183822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265011" y="341433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679184" y="427124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986259" y="375169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10800000" flipV="1">
            <a:off x="6233983" y="321833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stCxn id="61" idx="3"/>
            <a:endCxn id="73" idx="0"/>
          </p:cNvCxnSpPr>
          <p:nvPr/>
        </p:nvCxnSpPr>
        <p:spPr>
          <a:xfrm rot="16200000" flipH="1">
            <a:off x="6311339" y="3451748"/>
            <a:ext cx="342633" cy="22684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8"/>
          <p:cNvSpPr/>
          <p:nvPr/>
        </p:nvSpPr>
        <p:spPr>
          <a:xfrm>
            <a:off x="6133414" y="373648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DeadlineTask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82" name="Flowchart: Decision 96"/>
          <p:cNvSpPr/>
          <p:nvPr/>
        </p:nvSpPr>
        <p:spPr>
          <a:xfrm rot="5400000">
            <a:off x="6312811" y="41234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1" name="Elbow Connector 90"/>
          <p:cNvCxnSpPr>
            <a:stCxn id="82" idx="3"/>
          </p:cNvCxnSpPr>
          <p:nvPr/>
        </p:nvCxnSpPr>
        <p:spPr>
          <a:xfrm flipH="1">
            <a:off x="6427663" y="4328209"/>
            <a:ext cx="3172" cy="21422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253" idx="1"/>
            <a:endCxn id="121" idx="3"/>
          </p:cNvCxnSpPr>
          <p:nvPr/>
        </p:nvCxnSpPr>
        <p:spPr>
          <a:xfrm rot="10800000">
            <a:off x="5195401" y="4271241"/>
            <a:ext cx="579147" cy="34676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115"/>
          <p:cNvCxnSpPr>
            <a:stCxn id="253" idx="1"/>
            <a:endCxn id="123" idx="3"/>
          </p:cNvCxnSpPr>
          <p:nvPr/>
        </p:nvCxnSpPr>
        <p:spPr>
          <a:xfrm rot="10800000">
            <a:off x="5193059" y="4528785"/>
            <a:ext cx="581488" cy="89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1" name="Rectangle 8"/>
          <p:cNvSpPr/>
          <p:nvPr/>
        </p:nvSpPr>
        <p:spPr>
          <a:xfrm>
            <a:off x="4727984" y="4172545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123" name="Rectangle 8"/>
          <p:cNvSpPr/>
          <p:nvPr/>
        </p:nvSpPr>
        <p:spPr>
          <a:xfrm>
            <a:off x="4725643" y="4430088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44" name="Isosceles Triangle 102"/>
          <p:cNvSpPr/>
          <p:nvPr/>
        </p:nvSpPr>
        <p:spPr>
          <a:xfrm flipV="1">
            <a:off x="6192074" y="148781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6" name="Elbow Connector 63"/>
          <p:cNvCxnSpPr>
            <a:stCxn id="144" idx="3"/>
          </p:cNvCxnSpPr>
          <p:nvPr/>
        </p:nvCxnSpPr>
        <p:spPr>
          <a:xfrm rot="16200000" flipV="1">
            <a:off x="5685207" y="845699"/>
            <a:ext cx="742069" cy="5421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Rectangle 8"/>
          <p:cNvSpPr/>
          <p:nvPr/>
        </p:nvSpPr>
        <p:spPr>
          <a:xfrm>
            <a:off x="5030703" y="443686"/>
            <a:ext cx="92532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Event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59" name="Rectangle 8"/>
          <p:cNvSpPr/>
          <p:nvPr/>
        </p:nvSpPr>
        <p:spPr>
          <a:xfrm>
            <a:off x="7436024" y="40449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Name</a:t>
            </a:r>
          </a:p>
        </p:txBody>
      </p:sp>
      <p:sp>
        <p:nvSpPr>
          <p:cNvPr id="160" name="Flowchart: Decision 96"/>
          <p:cNvSpPr/>
          <p:nvPr/>
        </p:nvSpPr>
        <p:spPr>
          <a:xfrm>
            <a:off x="5956026" y="529379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61" name="Elbow Connector 160"/>
          <p:cNvCxnSpPr>
            <a:stCxn id="160" idx="3"/>
            <a:endCxn id="159" idx="1"/>
          </p:cNvCxnSpPr>
          <p:nvPr/>
        </p:nvCxnSpPr>
        <p:spPr>
          <a:xfrm flipV="1">
            <a:off x="6192074" y="547389"/>
            <a:ext cx="1243950" cy="686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2" name="Rectangle 8"/>
          <p:cNvSpPr/>
          <p:nvPr/>
        </p:nvSpPr>
        <p:spPr>
          <a:xfrm>
            <a:off x="7431371" y="75287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isCompleted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3" name="Elbow Connector 162"/>
          <p:cNvCxnSpPr>
            <a:stCxn id="160" idx="3"/>
            <a:endCxn id="162" idx="1"/>
          </p:cNvCxnSpPr>
          <p:nvPr/>
        </p:nvCxnSpPr>
        <p:spPr>
          <a:xfrm>
            <a:off x="6192074" y="616069"/>
            <a:ext cx="1239297" cy="279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8" name="Flowchart: Decision 96"/>
          <p:cNvSpPr/>
          <p:nvPr/>
        </p:nvSpPr>
        <p:spPr>
          <a:xfrm rot="16200000">
            <a:off x="4566409" y="21052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178"/>
          <p:cNvCxnSpPr>
            <a:stCxn id="178" idx="3"/>
            <a:endCxn id="183" idx="2"/>
          </p:cNvCxnSpPr>
          <p:nvPr/>
        </p:nvCxnSpPr>
        <p:spPr>
          <a:xfrm flipV="1">
            <a:off x="4684433" y="1841497"/>
            <a:ext cx="0" cy="23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3" name="Rectangle 8"/>
          <p:cNvSpPr/>
          <p:nvPr/>
        </p:nvSpPr>
        <p:spPr>
          <a:xfrm>
            <a:off x="4330340" y="149473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2" name="Straight Arrow Connector 191"/>
          <p:cNvCxnSpPr>
            <a:stCxn id="153" idx="2"/>
            <a:endCxn id="183" idx="0"/>
          </p:cNvCxnSpPr>
          <p:nvPr/>
        </p:nvCxnSpPr>
        <p:spPr>
          <a:xfrm rot="5400000">
            <a:off x="4736754" y="738125"/>
            <a:ext cx="704291" cy="8089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5" name="Flowchart: Decision 96"/>
          <p:cNvSpPr/>
          <p:nvPr/>
        </p:nvSpPr>
        <p:spPr>
          <a:xfrm>
            <a:off x="4807922" y="5338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7" name="Rectangle 8"/>
          <p:cNvSpPr/>
          <p:nvPr/>
        </p:nvSpPr>
        <p:spPr>
          <a:xfrm>
            <a:off x="6020911" y="4520051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28" name="Elbow Connector 227"/>
          <p:cNvCxnSpPr>
            <a:stCxn id="215" idx="1"/>
            <a:endCxn id="231" idx="3"/>
          </p:cNvCxnSpPr>
          <p:nvPr/>
        </p:nvCxnSpPr>
        <p:spPr>
          <a:xfrm rot="10800000" flipV="1">
            <a:off x="4108802" y="620523"/>
            <a:ext cx="699121" cy="50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1" name="Rectangle 8"/>
          <p:cNvSpPr/>
          <p:nvPr/>
        </p:nvSpPr>
        <p:spPr>
          <a:xfrm>
            <a:off x="3323705" y="513604"/>
            <a:ext cx="785096" cy="21485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DateTime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33" name="Flowchart: Decision 96"/>
          <p:cNvSpPr/>
          <p:nvPr/>
        </p:nvSpPr>
        <p:spPr>
          <a:xfrm>
            <a:off x="3075706" y="5197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35" name="Elbow Connector 234"/>
          <p:cNvCxnSpPr>
            <a:stCxn id="233" idx="1"/>
            <a:endCxn id="238" idx="3"/>
          </p:cNvCxnSpPr>
          <p:nvPr/>
        </p:nvCxnSpPr>
        <p:spPr>
          <a:xfrm rot="10800000">
            <a:off x="2745300" y="484177"/>
            <a:ext cx="330406" cy="12229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8" name="Rectangle 8"/>
          <p:cNvSpPr/>
          <p:nvPr/>
        </p:nvSpPr>
        <p:spPr>
          <a:xfrm>
            <a:off x="2277884" y="385481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Date</a:t>
            </a:r>
          </a:p>
        </p:txBody>
      </p:sp>
      <p:sp>
        <p:nvSpPr>
          <p:cNvPr id="240" name="Rectangle 8"/>
          <p:cNvSpPr/>
          <p:nvPr/>
        </p:nvSpPr>
        <p:spPr>
          <a:xfrm>
            <a:off x="2277884" y="621033"/>
            <a:ext cx="467416" cy="197392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Time</a:t>
            </a:r>
          </a:p>
        </p:txBody>
      </p:sp>
      <p:cxnSp>
        <p:nvCxnSpPr>
          <p:cNvPr id="241" name="Elbow Connector 240"/>
          <p:cNvCxnSpPr>
            <a:stCxn id="233" idx="1"/>
            <a:endCxn id="240" idx="3"/>
          </p:cNvCxnSpPr>
          <p:nvPr/>
        </p:nvCxnSpPr>
        <p:spPr>
          <a:xfrm rot="10800000" flipV="1">
            <a:off x="2745300" y="606467"/>
            <a:ext cx="330406" cy="1132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3" name="Flowchart: Decision 96"/>
          <p:cNvSpPr/>
          <p:nvPr/>
        </p:nvSpPr>
        <p:spPr>
          <a:xfrm>
            <a:off x="5774547" y="45313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Rectangle 8"/>
          <p:cNvSpPr/>
          <p:nvPr/>
        </p:nvSpPr>
        <p:spPr>
          <a:xfrm>
            <a:off x="7426404" y="1099634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162"/>
          <p:cNvCxnSpPr>
            <a:stCxn id="160" idx="3"/>
            <a:endCxn id="95" idx="1"/>
          </p:cNvCxnSpPr>
          <p:nvPr/>
        </p:nvCxnSpPr>
        <p:spPr>
          <a:xfrm>
            <a:off x="6192074" y="616069"/>
            <a:ext cx="1234330" cy="6264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5" name="Rectangle 8"/>
          <p:cNvSpPr/>
          <p:nvPr/>
        </p:nvSpPr>
        <p:spPr>
          <a:xfrm>
            <a:off x="7521413" y="3326791"/>
            <a:ext cx="8982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7" name="Elbow Connector 162"/>
          <p:cNvCxnSpPr>
            <a:stCxn id="78" idx="3"/>
            <a:endCxn id="115" idx="1"/>
          </p:cNvCxnSpPr>
          <p:nvPr/>
        </p:nvCxnSpPr>
        <p:spPr>
          <a:xfrm>
            <a:off x="6811327" y="3049155"/>
            <a:ext cx="710086" cy="42052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4112561" y="38154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646804" y="384334"/>
            <a:ext cx="201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181</Words>
  <Application>Microsoft Office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Jimi v0.5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Chong Ze Xuan</cp:lastModifiedBy>
  <cp:revision>99</cp:revision>
  <dcterms:created xsi:type="dcterms:W3CDTF">2016-07-22T14:33:02Z</dcterms:created>
  <dcterms:modified xsi:type="dcterms:W3CDTF">2016-11-06T14:23:47Z</dcterms:modified>
</cp:coreProperties>
</file>