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1453379"/>
            <a:ext cx="160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t1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5400000">
            <a:off x="6430591" y="2576902"/>
            <a:ext cx="704297" cy="118895"/>
          </a:xfrm>
          <a:prstGeom prst="bentConnector3">
            <a:avLst>
              <a:gd name="adj1" fmla="val 635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933313" y="1155827"/>
            <a:ext cx="384059" cy="4545557"/>
          </a:xfrm>
          <a:prstGeom prst="bentConnector3">
            <a:avLst>
              <a:gd name="adj1" fmla="val -813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291166" y="2664094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06934" y="210867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5460" y="288981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01059" y="3062419"/>
            <a:ext cx="434401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7073" y="2317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0011" y="1752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80932" y="29799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116980" y="2771792"/>
            <a:ext cx="40443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116980" y="3066641"/>
            <a:ext cx="40443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94951" y="3688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571682" y="3245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1"/>
          </p:cNvCxnSpPr>
          <p:nvPr/>
        </p:nvCxnSpPr>
        <p:spPr>
          <a:xfrm rot="16200000" flipH="1">
            <a:off x="6721224" y="3406538"/>
            <a:ext cx="375117" cy="40369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110630" y="362256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7455267" y="40006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7570119" y="4205373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6205514" y="4261128"/>
            <a:ext cx="732654" cy="267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 flipV="1">
            <a:off x="6205514" y="4528783"/>
            <a:ext cx="732654" cy="874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5738098" y="416243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5738098" y="451751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Isosceles Triangle 102"/>
          <p:cNvSpPr/>
          <p:nvPr/>
        </p:nvSpPr>
        <p:spPr>
          <a:xfrm flipV="1">
            <a:off x="6405586" y="157707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6381444" y="1417679"/>
            <a:ext cx="316446" cy="2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964356" y="926470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521413" y="64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Flowchart: Decision 96"/>
          <p:cNvSpPr/>
          <p:nvPr/>
        </p:nvSpPr>
        <p:spPr>
          <a:xfrm>
            <a:off x="6887281" y="995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7123329" y="787115"/>
            <a:ext cx="39808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521413" y="974845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7123329" y="1081964"/>
            <a:ext cx="39808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rot="10800000" flipV="1">
            <a:off x="5038528" y="1273229"/>
            <a:ext cx="1209872" cy="394885"/>
          </a:xfrm>
          <a:prstGeom prst="bentConnector3">
            <a:avLst>
              <a:gd name="adj1" fmla="val -77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5718869" y="995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8"/>
          <p:cNvSpPr/>
          <p:nvPr/>
        </p:nvSpPr>
        <p:spPr>
          <a:xfrm>
            <a:off x="4396505" y="108196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17" name="Rectangle 8"/>
          <p:cNvSpPr/>
          <p:nvPr/>
        </p:nvSpPr>
        <p:spPr>
          <a:xfrm>
            <a:off x="7180743" y="4421355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215" idx="1"/>
            <a:endCxn id="216" idx="3"/>
          </p:cNvCxnSpPr>
          <p:nvPr/>
        </p:nvCxnSpPr>
        <p:spPr>
          <a:xfrm rot="10800000" flipV="1">
            <a:off x="5181601" y="1082419"/>
            <a:ext cx="537268" cy="1069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>
            <a:off x="5181601" y="743649"/>
            <a:ext cx="537268" cy="3387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4396505" y="636220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4160457" y="644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Flowchart: Decision 96"/>
          <p:cNvSpPr/>
          <p:nvPr/>
        </p:nvSpPr>
        <p:spPr>
          <a:xfrm>
            <a:off x="4160430" y="1117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3724111" y="457201"/>
            <a:ext cx="436346" cy="273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3256695" y="35850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0" name="Rectangle 8"/>
          <p:cNvSpPr/>
          <p:nvPr/>
        </p:nvSpPr>
        <p:spPr>
          <a:xfrm>
            <a:off x="3256695" y="594057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>
            <a:off x="3724111" y="692753"/>
            <a:ext cx="436346" cy="381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234" idx="1"/>
            <a:endCxn id="245" idx="3"/>
          </p:cNvCxnSpPr>
          <p:nvPr/>
        </p:nvCxnSpPr>
        <p:spPr>
          <a:xfrm rot="10800000">
            <a:off x="3724112" y="1014026"/>
            <a:ext cx="436318" cy="190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/>
          <p:cNvSpPr/>
          <p:nvPr/>
        </p:nvSpPr>
        <p:spPr>
          <a:xfrm>
            <a:off x="3256696" y="915330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6" name="Rectangle 8"/>
          <p:cNvSpPr/>
          <p:nvPr/>
        </p:nvSpPr>
        <p:spPr>
          <a:xfrm>
            <a:off x="3256696" y="1150882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7" name="Elbow Connector 246"/>
          <p:cNvCxnSpPr>
            <a:stCxn id="234" idx="1"/>
            <a:endCxn id="246" idx="3"/>
          </p:cNvCxnSpPr>
          <p:nvPr/>
        </p:nvCxnSpPr>
        <p:spPr>
          <a:xfrm rot="10800000" flipV="1">
            <a:off x="3724112" y="1204426"/>
            <a:ext cx="436318" cy="451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6938168" y="44420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175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84</cp:revision>
  <dcterms:created xsi:type="dcterms:W3CDTF">2016-07-22T14:33:02Z</dcterms:created>
  <dcterms:modified xsi:type="dcterms:W3CDTF">2016-10-26T19:40:50Z</dcterms:modified>
</cp:coreProperties>
</file>