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32" y="-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17849" y="304801"/>
            <a:ext cx="7716551" cy="449579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98964" y="319019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05747" y="290043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rot="5400000">
            <a:off x="6430591" y="2576902"/>
            <a:ext cx="704297" cy="118895"/>
          </a:xfrm>
          <a:prstGeom prst="bentConnector3">
            <a:avLst>
              <a:gd name="adj1" fmla="val 63524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62" idx="2"/>
          </p:cNvCxnSpPr>
          <p:nvPr/>
        </p:nvCxnSpPr>
        <p:spPr>
          <a:xfrm rot="5400000" flipH="1" flipV="1">
            <a:off x="3933313" y="1155827"/>
            <a:ext cx="384059" cy="4545557"/>
          </a:xfrm>
          <a:prstGeom prst="bentConnector3">
            <a:avLst>
              <a:gd name="adj1" fmla="val -8133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77986" y="289295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48694" y="298404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endCxn id="67" idx="2"/>
          </p:cNvCxnSpPr>
          <p:nvPr/>
        </p:nvCxnSpPr>
        <p:spPr>
          <a:xfrm flipV="1">
            <a:off x="6291166" y="2664094"/>
            <a:ext cx="0" cy="25837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78154" y="335828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10800000" flipV="1">
            <a:off x="6706934" y="210867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531875" y="307180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71708" y="307180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42106" y="327159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501274" y="265917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80464" y="282726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44416" y="27405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108801" y="287912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06087" y="27057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842135" y="279243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124988" y="231231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842135" y="248569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935460" y="2889816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Floating</a:t>
            </a:r>
            <a:r>
              <a:rPr lang="en-US" sz="1000" dirty="0" err="1" smtClean="0">
                <a:solidFill>
                  <a:srgbClr val="7030A0"/>
                </a:solidFill>
              </a:rPr>
              <a:t>Task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65011" y="297572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501059" y="3062419"/>
            <a:ext cx="434401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937073" y="231733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294331" y="24032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530379" y="248993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960011" y="175259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521414" y="26289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880932" y="29799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116980" y="2771792"/>
            <a:ext cx="404434" cy="2948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521414" y="2959522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116980" y="3066641"/>
            <a:ext cx="404434" cy="3577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901105" y="251718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912765" y="219474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82087" y="183822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494951" y="368874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679184" y="427124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986259" y="375169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10800000" flipV="1">
            <a:off x="6571682" y="324530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stCxn id="61" idx="3"/>
            <a:endCxn id="73" idx="1"/>
          </p:cNvCxnSpPr>
          <p:nvPr/>
        </p:nvCxnSpPr>
        <p:spPr>
          <a:xfrm rot="16200000" flipH="1">
            <a:off x="6721224" y="3406538"/>
            <a:ext cx="375117" cy="403696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8"/>
          <p:cNvSpPr/>
          <p:nvPr/>
        </p:nvSpPr>
        <p:spPr>
          <a:xfrm>
            <a:off x="7110630" y="3622565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DeadlineTask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/>
          <p:cNvSpPr/>
          <p:nvPr/>
        </p:nvSpPr>
        <p:spPr>
          <a:xfrm rot="5400000">
            <a:off x="7455267" y="400065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1" name="Elbow Connector 90"/>
          <p:cNvCxnSpPr>
            <a:stCxn id="82" idx="3"/>
          </p:cNvCxnSpPr>
          <p:nvPr/>
        </p:nvCxnSpPr>
        <p:spPr>
          <a:xfrm flipH="1">
            <a:off x="7570119" y="4205373"/>
            <a:ext cx="3172" cy="21422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253" idx="1"/>
            <a:endCxn id="121" idx="3"/>
          </p:cNvCxnSpPr>
          <p:nvPr/>
        </p:nvCxnSpPr>
        <p:spPr>
          <a:xfrm rot="10800000">
            <a:off x="6205514" y="4261128"/>
            <a:ext cx="732654" cy="2676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115"/>
          <p:cNvCxnSpPr>
            <a:stCxn id="253" idx="1"/>
            <a:endCxn id="123" idx="3"/>
          </p:cNvCxnSpPr>
          <p:nvPr/>
        </p:nvCxnSpPr>
        <p:spPr>
          <a:xfrm rot="10800000" flipV="1">
            <a:off x="6205514" y="4528783"/>
            <a:ext cx="732654" cy="874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/>
          <p:cNvSpPr/>
          <p:nvPr/>
        </p:nvSpPr>
        <p:spPr>
          <a:xfrm>
            <a:off x="5738098" y="4162431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3" name="Rectangle 8"/>
          <p:cNvSpPr/>
          <p:nvPr/>
        </p:nvSpPr>
        <p:spPr>
          <a:xfrm>
            <a:off x="5738098" y="4517513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Isosceles Triangle 102"/>
          <p:cNvSpPr/>
          <p:nvPr/>
        </p:nvSpPr>
        <p:spPr>
          <a:xfrm flipV="1">
            <a:off x="6405586" y="157707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46" name="Elbow Connector 63"/>
          <p:cNvCxnSpPr>
            <a:stCxn id="144" idx="3"/>
          </p:cNvCxnSpPr>
          <p:nvPr/>
        </p:nvCxnSpPr>
        <p:spPr>
          <a:xfrm rot="16200000" flipV="1">
            <a:off x="6381444" y="1417679"/>
            <a:ext cx="316446" cy="23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Rectangle 8"/>
          <p:cNvSpPr/>
          <p:nvPr/>
        </p:nvSpPr>
        <p:spPr>
          <a:xfrm>
            <a:off x="5964356" y="926470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Event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159" name="Rectangle 8"/>
          <p:cNvSpPr/>
          <p:nvPr/>
        </p:nvSpPr>
        <p:spPr>
          <a:xfrm>
            <a:off x="7521413" y="64422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0" name="Flowchart: Decision 96"/>
          <p:cNvSpPr/>
          <p:nvPr/>
        </p:nvSpPr>
        <p:spPr>
          <a:xfrm>
            <a:off x="6887281" y="99527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1" name="Elbow Connector 160"/>
          <p:cNvCxnSpPr>
            <a:stCxn id="160" idx="3"/>
            <a:endCxn id="159" idx="1"/>
          </p:cNvCxnSpPr>
          <p:nvPr/>
        </p:nvCxnSpPr>
        <p:spPr>
          <a:xfrm flipV="1">
            <a:off x="7123329" y="787115"/>
            <a:ext cx="398084" cy="2948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Rectangle 8"/>
          <p:cNvSpPr/>
          <p:nvPr/>
        </p:nvSpPr>
        <p:spPr>
          <a:xfrm>
            <a:off x="7521413" y="974845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3" name="Elbow Connector 162"/>
          <p:cNvCxnSpPr>
            <a:stCxn id="160" idx="3"/>
            <a:endCxn id="162" idx="1"/>
          </p:cNvCxnSpPr>
          <p:nvPr/>
        </p:nvCxnSpPr>
        <p:spPr>
          <a:xfrm>
            <a:off x="7123329" y="1081964"/>
            <a:ext cx="398084" cy="3577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8" name="Flowchart: Decision 96"/>
          <p:cNvSpPr/>
          <p:nvPr/>
        </p:nvSpPr>
        <p:spPr>
          <a:xfrm rot="16200000">
            <a:off x="4566409" y="210529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9" name="Elbow Connector 178"/>
          <p:cNvCxnSpPr>
            <a:stCxn id="178" idx="3"/>
            <a:endCxn id="183" idx="2"/>
          </p:cNvCxnSpPr>
          <p:nvPr/>
        </p:nvCxnSpPr>
        <p:spPr>
          <a:xfrm flipV="1">
            <a:off x="4684433" y="1841497"/>
            <a:ext cx="0" cy="23246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3" name="Rectangle 8"/>
          <p:cNvSpPr/>
          <p:nvPr/>
        </p:nvSpPr>
        <p:spPr>
          <a:xfrm>
            <a:off x="4330340" y="149473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2" name="Straight Arrow Connector 191"/>
          <p:cNvCxnSpPr/>
          <p:nvPr/>
        </p:nvCxnSpPr>
        <p:spPr>
          <a:xfrm rot="10800000" flipV="1">
            <a:off x="5038528" y="1273229"/>
            <a:ext cx="1209872" cy="394885"/>
          </a:xfrm>
          <a:prstGeom prst="bentConnector3">
            <a:avLst>
              <a:gd name="adj1" fmla="val -779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5" name="Flowchart: Decision 96"/>
          <p:cNvSpPr/>
          <p:nvPr/>
        </p:nvSpPr>
        <p:spPr>
          <a:xfrm>
            <a:off x="5718869" y="995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6" name="Rectangle 8"/>
          <p:cNvSpPr/>
          <p:nvPr/>
        </p:nvSpPr>
        <p:spPr>
          <a:xfrm>
            <a:off x="4396505" y="1081964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17" name="Rectangle 8"/>
          <p:cNvSpPr/>
          <p:nvPr/>
        </p:nvSpPr>
        <p:spPr>
          <a:xfrm>
            <a:off x="7180743" y="4421355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225" name="Elbow Connector 224"/>
          <p:cNvCxnSpPr>
            <a:stCxn id="215" idx="1"/>
            <a:endCxn id="216" idx="3"/>
          </p:cNvCxnSpPr>
          <p:nvPr/>
        </p:nvCxnSpPr>
        <p:spPr>
          <a:xfrm rot="10800000" flipV="1">
            <a:off x="5181601" y="1082419"/>
            <a:ext cx="537268" cy="10697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8" name="Elbow Connector 227"/>
          <p:cNvCxnSpPr>
            <a:stCxn id="215" idx="1"/>
            <a:endCxn id="231" idx="3"/>
          </p:cNvCxnSpPr>
          <p:nvPr/>
        </p:nvCxnSpPr>
        <p:spPr>
          <a:xfrm rot="10800000">
            <a:off x="5181601" y="743649"/>
            <a:ext cx="537268" cy="3387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1" name="Rectangle 8"/>
          <p:cNvSpPr/>
          <p:nvPr/>
        </p:nvSpPr>
        <p:spPr>
          <a:xfrm>
            <a:off x="4396505" y="636220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33" name="Flowchart: Decision 96"/>
          <p:cNvSpPr/>
          <p:nvPr/>
        </p:nvSpPr>
        <p:spPr>
          <a:xfrm>
            <a:off x="4160457" y="64422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4" name="Flowchart: Decision 96"/>
          <p:cNvSpPr/>
          <p:nvPr/>
        </p:nvSpPr>
        <p:spPr>
          <a:xfrm>
            <a:off x="4160430" y="111773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5" name="Elbow Connector 234"/>
          <p:cNvCxnSpPr>
            <a:stCxn id="233" idx="1"/>
            <a:endCxn id="238" idx="3"/>
          </p:cNvCxnSpPr>
          <p:nvPr/>
        </p:nvCxnSpPr>
        <p:spPr>
          <a:xfrm rot="10800000">
            <a:off x="3724111" y="457201"/>
            <a:ext cx="436346" cy="27371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8" name="Rectangle 8"/>
          <p:cNvSpPr/>
          <p:nvPr/>
        </p:nvSpPr>
        <p:spPr>
          <a:xfrm>
            <a:off x="3256695" y="358505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0" name="Rectangle 8"/>
          <p:cNvSpPr/>
          <p:nvPr/>
        </p:nvSpPr>
        <p:spPr>
          <a:xfrm>
            <a:off x="3256695" y="594057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1" name="Elbow Connector 240"/>
          <p:cNvCxnSpPr>
            <a:stCxn id="233" idx="1"/>
            <a:endCxn id="240" idx="3"/>
          </p:cNvCxnSpPr>
          <p:nvPr/>
        </p:nvCxnSpPr>
        <p:spPr>
          <a:xfrm rot="10800000">
            <a:off x="3724111" y="692753"/>
            <a:ext cx="436346" cy="381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4" name="Elbow Connector 243"/>
          <p:cNvCxnSpPr>
            <a:stCxn id="234" idx="1"/>
            <a:endCxn id="245" idx="3"/>
          </p:cNvCxnSpPr>
          <p:nvPr/>
        </p:nvCxnSpPr>
        <p:spPr>
          <a:xfrm rot="10800000">
            <a:off x="3724112" y="1014026"/>
            <a:ext cx="436318" cy="1904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5" name="Rectangle 8"/>
          <p:cNvSpPr/>
          <p:nvPr/>
        </p:nvSpPr>
        <p:spPr>
          <a:xfrm>
            <a:off x="3256696" y="915330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6" name="Rectangle 8"/>
          <p:cNvSpPr/>
          <p:nvPr/>
        </p:nvSpPr>
        <p:spPr>
          <a:xfrm>
            <a:off x="3256696" y="1150882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7" name="Elbow Connector 246"/>
          <p:cNvCxnSpPr>
            <a:stCxn id="234" idx="1"/>
            <a:endCxn id="246" idx="3"/>
          </p:cNvCxnSpPr>
          <p:nvPr/>
        </p:nvCxnSpPr>
        <p:spPr>
          <a:xfrm rot="10800000" flipV="1">
            <a:off x="3724112" y="1204426"/>
            <a:ext cx="436318" cy="4515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3" name="Flowchart: Decision 96"/>
          <p:cNvSpPr/>
          <p:nvPr/>
        </p:nvSpPr>
        <p:spPr>
          <a:xfrm>
            <a:off x="6938168" y="444209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176</Words>
  <Application>Microsoft Office PowerPoint</Application>
  <PresentationFormat>On-screen Show (4:3)</PresentationFormat>
  <Paragraphs>115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Clarence Chee</cp:lastModifiedBy>
  <cp:revision>79</cp:revision>
  <dcterms:created xsi:type="dcterms:W3CDTF">2016-07-22T14:33:02Z</dcterms:created>
  <dcterms:modified xsi:type="dcterms:W3CDTF">2016-10-13T08:41:27Z</dcterms:modified>
</cp:coreProperties>
</file>