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6" r:id="rId5"/>
    <p:sldId id="260" r:id="rId6"/>
    <p:sldId id="267" r:id="rId7"/>
    <p:sldId id="268" r:id="rId8"/>
    <p:sldId id="263" r:id="rId9"/>
    <p:sldId id="269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6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Jimi v0.5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2568647" y="3794641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6.1 Storage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5182" y="4763129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1.1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106765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200401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87217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341296" y="3766159"/>
            <a:ext cx="77198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JimiParser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232443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3363" y="373154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55338" y="3326263"/>
            <a:ext cx="86132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1861724" y="4966260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2.1 Logic Class Diagram</a:t>
            </a: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73683" y="2809529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2.2 Sequence Diagram for Delete Command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151388" y="6395308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2.3 Event Sequence Diagram for Delete Command 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1797931" y="5448223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3.1 User Interface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2000" y="304800"/>
            <a:ext cx="7086600" cy="5334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83263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1077" y="9838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39069" y="1334511"/>
            <a:ext cx="117349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87983" y="6238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JimiParser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4034800" y="987504"/>
            <a:ext cx="0" cy="1290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792" y="14456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29200" y="1319859"/>
            <a:ext cx="12209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65" idx="0"/>
          </p:cNvCxnSpPr>
          <p:nvPr/>
        </p:nvCxnSpPr>
        <p:spPr>
          <a:xfrm>
            <a:off x="5576017" y="1740919"/>
            <a:ext cx="4192" cy="10779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04009" y="17813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9218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1469" y="14456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392" y="1066800"/>
            <a:ext cx="1573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106808" y="1550628"/>
            <a:ext cx="92239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25751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6808" y="20574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1469" y="22782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3018" y="5334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14956" y="6407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1469" y="28189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4009" y="28189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8530208" y="979402"/>
            <a:ext cx="4192" cy="186879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58200" y="28481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56409" y="28663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6409" y="31242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91469" y="39847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4200" y="26024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67200" y="13198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53860" y="1174522"/>
            <a:ext cx="20458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 t1”)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77375" y="37536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873" y="5118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105846" y="32766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62923" y="3738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656409" y="34892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656409" y="39095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95128" y="2057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56418" y="4724400"/>
            <a:ext cx="248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3988043" y="4163818"/>
            <a:ext cx="864465" cy="3472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:History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7889" y="4506286"/>
            <a:ext cx="152860" cy="7515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8026" y="4482276"/>
            <a:ext cx="1378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</a:t>
            </a:r>
            <a:r>
              <a:rPr lang="en-US" dirty="0" err="1"/>
              <a:t>d,result</a:t>
            </a:r>
            <a:r>
              <a:rPr lang="en-US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56418" y="5118556"/>
            <a:ext cx="24514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24766" y="4665222"/>
            <a:ext cx="121329" cy="5566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Freeform 58"/>
          <p:cNvSpPr/>
          <p:nvPr/>
        </p:nvSpPr>
        <p:spPr>
          <a:xfrm rot="18999002" flipV="1">
            <a:off x="4526213" y="4642678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4710939" y="4561290"/>
            <a:ext cx="7930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Push to </a:t>
            </a:r>
            <a:r>
              <a:rPr lang="en-US" dirty="0" err="1"/>
              <a:t>undoStack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73074" y="5641488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4.1 Logic Sequence Diagram for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2000" y="304800"/>
            <a:ext cx="7086600" cy="5334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83263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1077" y="9838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39069" y="1334511"/>
            <a:ext cx="117349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87983" y="6238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JimiParser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4034800" y="987504"/>
            <a:ext cx="0" cy="1290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792" y="14456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29201" y="1319859"/>
            <a:ext cx="115731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65" idx="0"/>
          </p:cNvCxnSpPr>
          <p:nvPr/>
        </p:nvCxnSpPr>
        <p:spPr>
          <a:xfrm>
            <a:off x="5576017" y="1740919"/>
            <a:ext cx="4192" cy="10779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04009" y="17813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9218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1469" y="14456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392" y="1066800"/>
            <a:ext cx="1573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106808" y="1550628"/>
            <a:ext cx="922393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25751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6808" y="20574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1469" y="22782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3018" y="5334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14956" y="6407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1469" y="28189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4009" y="28189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8530208" y="979402"/>
            <a:ext cx="4192" cy="186879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58200" y="28481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56409" y="28663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6409" y="31242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91469" y="39847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4200" y="26024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67200" y="13198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53860" y="1174522"/>
            <a:ext cx="20458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77375" y="37536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873" y="5118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105846" y="32766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62923" y="3738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656409" y="34892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656409" y="39095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95128" y="2057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56418" y="4724400"/>
            <a:ext cx="248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3988043" y="4163818"/>
            <a:ext cx="864465" cy="3472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:History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7889" y="4506286"/>
            <a:ext cx="152860" cy="7515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8026" y="4482276"/>
            <a:ext cx="1378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</a:t>
            </a:r>
            <a:r>
              <a:rPr lang="en-US" dirty="0" err="1"/>
              <a:t>d,result</a:t>
            </a:r>
            <a:r>
              <a:rPr lang="en-US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56418" y="5118556"/>
            <a:ext cx="24514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24766" y="4665222"/>
            <a:ext cx="121329" cy="5566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Freeform 58"/>
          <p:cNvSpPr/>
          <p:nvPr/>
        </p:nvSpPr>
        <p:spPr>
          <a:xfrm rot="18999002" flipV="1">
            <a:off x="4526213" y="4642678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4710939" y="4561290"/>
            <a:ext cx="7930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Push to </a:t>
            </a:r>
            <a:r>
              <a:rPr lang="en-US" dirty="0" err="1"/>
              <a:t>undoStack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73074" y="5641488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4.2 Logic Sequence Diagram for Undo Command</a:t>
            </a:r>
          </a:p>
        </p:txBody>
      </p:sp>
    </p:spTree>
    <p:extLst>
      <p:ext uri="{BB962C8B-B14F-4D97-AF65-F5344CB8AC3E}">
        <p14:creationId xmlns:p14="http://schemas.microsoft.com/office/powerpoint/2010/main" val="139591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57" y="304801"/>
            <a:ext cx="7716551" cy="452792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16200000" flipH="1">
            <a:off x="5998151" y="2363251"/>
            <a:ext cx="789356" cy="1616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789346" y="1297363"/>
            <a:ext cx="386490" cy="4260053"/>
          </a:xfrm>
          <a:prstGeom prst="bentConnector3">
            <a:avLst>
              <a:gd name="adj1" fmla="val -2547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002011" y="2663908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176763" y="187386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49956" y="288738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501059" y="3060765"/>
            <a:ext cx="148897" cy="16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47918" y="231714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117539" cy="5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221380" y="149879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78" name="Flowchart: Decision 96"/>
          <p:cNvSpPr/>
          <p:nvPr/>
        </p:nvSpPr>
        <p:spPr>
          <a:xfrm>
            <a:off x="6575279" y="29624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11327" y="2771792"/>
            <a:ext cx="710087" cy="2773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11327" y="3049155"/>
            <a:ext cx="710087" cy="53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29577" y="347410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353353" y="32334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0"/>
          </p:cNvCxnSpPr>
          <p:nvPr/>
        </p:nvCxnSpPr>
        <p:spPr>
          <a:xfrm rot="5400000">
            <a:off x="6306351" y="3588396"/>
            <a:ext cx="361671" cy="28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6023104" y="3770651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6314697" y="41405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6429549" y="4345216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5195401" y="4271241"/>
            <a:ext cx="579147" cy="3467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>
            <a:off x="5193059" y="4528785"/>
            <a:ext cx="581488" cy="89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727984" y="417254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23" name="Rectangle 8"/>
          <p:cNvSpPr/>
          <p:nvPr/>
        </p:nvSpPr>
        <p:spPr>
          <a:xfrm>
            <a:off x="4725643" y="4430088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44" name="Isosceles Triangle 102"/>
          <p:cNvSpPr/>
          <p:nvPr/>
        </p:nvSpPr>
        <p:spPr>
          <a:xfrm flipV="1">
            <a:off x="6117465" y="131990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5712923" y="780114"/>
            <a:ext cx="553956" cy="5256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038397" y="434998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436024" y="4044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60" name="Flowchart: Decision 96"/>
          <p:cNvSpPr/>
          <p:nvPr/>
        </p:nvSpPr>
        <p:spPr>
          <a:xfrm>
            <a:off x="5956026" y="5293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6192074" y="547389"/>
            <a:ext cx="1243950" cy="686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431371" y="75287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6192074" y="616069"/>
            <a:ext cx="1239297" cy="2796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>
            <a:stCxn id="153" idx="2"/>
            <a:endCxn id="183" idx="0"/>
          </p:cNvCxnSpPr>
          <p:nvPr/>
        </p:nvCxnSpPr>
        <p:spPr>
          <a:xfrm rot="5400000">
            <a:off x="4736257" y="729934"/>
            <a:ext cx="712979" cy="81662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4800023" y="5293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7" name="Rectangle 8"/>
          <p:cNvSpPr/>
          <p:nvPr/>
        </p:nvSpPr>
        <p:spPr>
          <a:xfrm>
            <a:off x="6020911" y="4520051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 flipV="1">
            <a:off x="4108801" y="616069"/>
            <a:ext cx="691222" cy="496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3323705" y="51360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3075706" y="5197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2745300" y="484177"/>
            <a:ext cx="330406" cy="1222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2277884" y="38548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0" name="Rectangle 8"/>
          <p:cNvSpPr/>
          <p:nvPr/>
        </p:nvSpPr>
        <p:spPr>
          <a:xfrm>
            <a:off x="2277884" y="62103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 flipV="1">
            <a:off x="2745300" y="606467"/>
            <a:ext cx="330406" cy="1132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5774547" y="45313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Rectangle 8"/>
          <p:cNvSpPr/>
          <p:nvPr/>
        </p:nvSpPr>
        <p:spPr>
          <a:xfrm>
            <a:off x="7426404" y="109963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162"/>
          <p:cNvCxnSpPr>
            <a:stCxn id="160" idx="3"/>
            <a:endCxn id="95" idx="1"/>
          </p:cNvCxnSpPr>
          <p:nvPr/>
        </p:nvCxnSpPr>
        <p:spPr>
          <a:xfrm>
            <a:off x="6192074" y="616069"/>
            <a:ext cx="1234330" cy="6264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/>
          <p:cNvSpPr/>
          <p:nvPr/>
        </p:nvSpPr>
        <p:spPr>
          <a:xfrm>
            <a:off x="7521413" y="3326791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62"/>
          <p:cNvCxnSpPr>
            <a:stCxn id="78" idx="3"/>
            <a:endCxn id="115" idx="1"/>
          </p:cNvCxnSpPr>
          <p:nvPr/>
        </p:nvCxnSpPr>
        <p:spPr>
          <a:xfrm>
            <a:off x="6811327" y="3049155"/>
            <a:ext cx="710086" cy="4205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4112561" y="381544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6804" y="384334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5486" y="4832726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5.1 Model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5"/>
          <p:cNvSpPr/>
          <p:nvPr/>
        </p:nvSpPr>
        <p:spPr>
          <a:xfrm>
            <a:off x="304800" y="228601"/>
            <a:ext cx="8610599" cy="402831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>
            <a:off x="2150275" y="1572343"/>
            <a:ext cx="707124" cy="494009"/>
          </a:xfrm>
          <a:prstGeom prst="bentConnector3">
            <a:avLst>
              <a:gd name="adj1" fmla="val -101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/>
          <p:cNvCxnSpPr>
            <a:stCxn id="144" idx="3"/>
          </p:cNvCxnSpPr>
          <p:nvPr/>
        </p:nvCxnSpPr>
        <p:spPr>
          <a:xfrm rot="5400000" flipH="1" flipV="1">
            <a:off x="5558077" y="807433"/>
            <a:ext cx="361031" cy="53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101085" y="243833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19094" y="229156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/>
          <p:nvPr/>
        </p:nvCxnSpPr>
        <p:spPr>
          <a:xfrm rot="16200000" flipH="1">
            <a:off x="5471529" y="1945968"/>
            <a:ext cx="613117" cy="7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147" idx="0"/>
            <a:endCxn id="72" idx="2"/>
          </p:cNvCxnSpPr>
          <p:nvPr/>
        </p:nvCxnSpPr>
        <p:spPr>
          <a:xfrm rot="5400000" flipH="1" flipV="1">
            <a:off x="3347790" y="968395"/>
            <a:ext cx="1640490" cy="2716160"/>
          </a:xfrm>
          <a:prstGeom prst="bentConnector3">
            <a:avLst>
              <a:gd name="adj1" fmla="val 123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91333" y="22840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2041" y="237516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1871884" y="2611714"/>
            <a:ext cx="229201" cy="365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5635795" y="152379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145222" y="246293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85055" y="246293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35836" y="25286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335686" y="115288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2"/>
          </p:cNvCxnSpPr>
          <p:nvPr/>
        </p:nvCxnSpPr>
        <p:spPr>
          <a:xfrm flipV="1">
            <a:off x="1877779" y="1499649"/>
            <a:ext cx="4725" cy="5991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1731" y="20121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2855871" y="11551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427717" y="12405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2663765" y="1327225"/>
            <a:ext cx="192106" cy="1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2857399" y="189297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5600688" y="1905004"/>
            <a:ext cx="8642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018899" y="12478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72" idx="1"/>
          </p:cNvCxnSpPr>
          <p:nvPr/>
        </p:nvCxnSpPr>
        <p:spPr>
          <a:xfrm flipV="1">
            <a:off x="4254947" y="1332850"/>
            <a:ext cx="692683" cy="1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421456" y="19050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4947630" y="11594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459081" y="202696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78" name="Flowchart: Decision 96"/>
          <p:cNvSpPr/>
          <p:nvPr/>
        </p:nvSpPr>
        <p:spPr>
          <a:xfrm>
            <a:off x="6479914" y="19936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>
            <a:off x="6715962" y="2080372"/>
            <a:ext cx="743119" cy="8948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57046" y="2381586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715962" y="2080372"/>
            <a:ext cx="741084" cy="4441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46" idx="0"/>
          </p:cNvCxnSpPr>
          <p:nvPr/>
        </p:nvCxnSpPr>
        <p:spPr>
          <a:xfrm rot="16200000" flipH="1">
            <a:off x="1810072" y="1080457"/>
            <a:ext cx="14486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1747251" y="83250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112540" y="472009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64867" y="271928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62300" y="38020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14674" y="3227754"/>
            <a:ext cx="971102" cy="52414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5699494" y="2251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61" idx="3"/>
          </p:cNvCxnSpPr>
          <p:nvPr/>
        </p:nvCxnSpPr>
        <p:spPr>
          <a:xfrm flipH="1" flipV="1">
            <a:off x="5834746" y="2427282"/>
            <a:ext cx="9612" cy="773118"/>
          </a:xfrm>
          <a:prstGeom prst="straightConnector1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5138026" y="3206982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>
            <a:off x="6071743" y="329367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Isosceles Triangle 102"/>
          <p:cNvSpPr/>
          <p:nvPr/>
        </p:nvSpPr>
        <p:spPr>
          <a:xfrm flipV="1">
            <a:off x="5600688" y="99060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3" name="Rectangle 8"/>
          <p:cNvSpPr/>
          <p:nvPr/>
        </p:nvSpPr>
        <p:spPr>
          <a:xfrm>
            <a:off x="5571846" y="474169"/>
            <a:ext cx="86422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461038" y="4801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60" name="Flowchart: Decision 96"/>
          <p:cNvSpPr/>
          <p:nvPr/>
        </p:nvSpPr>
        <p:spPr>
          <a:xfrm>
            <a:off x="6429549" y="5639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6665597" y="623058"/>
            <a:ext cx="795441" cy="276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456385" y="828543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6665597" y="650689"/>
            <a:ext cx="790788" cy="3207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 rot="16200000">
            <a:off x="6085397" y="857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8" name="Elbow Connector 227"/>
          <p:cNvCxnSpPr>
            <a:stCxn id="215" idx="1"/>
            <a:endCxn id="231" idx="1"/>
          </p:cNvCxnSpPr>
          <p:nvPr/>
        </p:nvCxnSpPr>
        <p:spPr>
          <a:xfrm rot="16200000" flipH="1">
            <a:off x="6006637" y="1258627"/>
            <a:ext cx="617716" cy="22414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6427570" y="1529202"/>
            <a:ext cx="785096" cy="3007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 rot="10800000">
            <a:off x="7215374" y="16042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1"/>
          </p:cNvCxnSpPr>
          <p:nvPr/>
        </p:nvCxnSpPr>
        <p:spPr>
          <a:xfrm flipV="1">
            <a:off x="7451422" y="1685959"/>
            <a:ext cx="116032" cy="498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7567454" y="1532199"/>
            <a:ext cx="1005053" cy="3075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LocalDateTime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7451418" y="1175303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162"/>
          <p:cNvCxnSpPr>
            <a:stCxn id="160" idx="3"/>
            <a:endCxn id="95" idx="1"/>
          </p:cNvCxnSpPr>
          <p:nvPr/>
        </p:nvCxnSpPr>
        <p:spPr>
          <a:xfrm>
            <a:off x="6665597" y="650689"/>
            <a:ext cx="785821" cy="6675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/>
          <p:cNvSpPr/>
          <p:nvPr/>
        </p:nvSpPr>
        <p:spPr>
          <a:xfrm>
            <a:off x="7456433" y="273676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62"/>
          <p:cNvCxnSpPr>
            <a:stCxn id="78" idx="3"/>
            <a:endCxn id="115" idx="1"/>
          </p:cNvCxnSpPr>
          <p:nvPr/>
        </p:nvCxnSpPr>
        <p:spPr>
          <a:xfrm>
            <a:off x="6715962" y="2080372"/>
            <a:ext cx="740471" cy="7992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6139471" y="1448706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50985" y="996451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7981" y="4288310"/>
            <a:ext cx="4974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Fig 5.1 Model Class Diagram</a:t>
            </a:r>
          </a:p>
        </p:txBody>
      </p:sp>
      <p:sp>
        <p:nvSpPr>
          <p:cNvPr id="164" name="Rectangle 8"/>
          <p:cNvSpPr/>
          <p:nvPr/>
        </p:nvSpPr>
        <p:spPr>
          <a:xfrm>
            <a:off x="6467826" y="3235134"/>
            <a:ext cx="785096" cy="3007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65" name="Flowchart: Decision 96"/>
          <p:cNvSpPr/>
          <p:nvPr/>
        </p:nvSpPr>
        <p:spPr>
          <a:xfrm rot="10800000">
            <a:off x="7248888" y="32866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66" name="Elbow Connector 234"/>
          <p:cNvCxnSpPr>
            <a:stCxn id="165" idx="1"/>
            <a:endCxn id="167" idx="1"/>
          </p:cNvCxnSpPr>
          <p:nvPr/>
        </p:nvCxnSpPr>
        <p:spPr>
          <a:xfrm flipV="1">
            <a:off x="7484936" y="3370132"/>
            <a:ext cx="130530" cy="32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/>
          <p:cNvSpPr/>
          <p:nvPr/>
        </p:nvSpPr>
        <p:spPr>
          <a:xfrm>
            <a:off x="7615466" y="3223721"/>
            <a:ext cx="1057487" cy="2928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LocalDateTime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/>
          <p:cNvCxnSpPr>
            <a:stCxn id="82" idx="3"/>
            <a:endCxn id="164" idx="1"/>
          </p:cNvCxnSpPr>
          <p:nvPr/>
        </p:nvCxnSpPr>
        <p:spPr>
          <a:xfrm>
            <a:off x="6307791" y="3380362"/>
            <a:ext cx="160035" cy="51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Flowchart: Decision 96"/>
          <p:cNvSpPr/>
          <p:nvPr/>
        </p:nvSpPr>
        <p:spPr>
          <a:xfrm rot="5400000">
            <a:off x="2030856" y="15279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7" name="Flowchart: Decision 96"/>
          <p:cNvSpPr/>
          <p:nvPr/>
        </p:nvSpPr>
        <p:spPr>
          <a:xfrm>
            <a:off x="4027996" y="19915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8" name="Elbow Connector 63"/>
          <p:cNvCxnSpPr>
            <a:stCxn id="257" idx="3"/>
          </p:cNvCxnSpPr>
          <p:nvPr/>
        </p:nvCxnSpPr>
        <p:spPr>
          <a:xfrm>
            <a:off x="4264044" y="2078209"/>
            <a:ext cx="163682" cy="10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3" name="Connector: Elbow 212"/>
          <p:cNvCxnSpPr>
            <a:stCxn id="67" idx="0"/>
            <a:endCxn id="153" idx="1"/>
          </p:cNvCxnSpPr>
          <p:nvPr/>
        </p:nvCxnSpPr>
        <p:spPr>
          <a:xfrm rot="5400000" flipH="1" flipV="1">
            <a:off x="4544972" y="878127"/>
            <a:ext cx="1257451" cy="796297"/>
          </a:xfrm>
          <a:prstGeom prst="bentConnector2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9" name="Connector: Elbow 258"/>
          <p:cNvCxnSpPr>
            <a:stCxn id="67" idx="3"/>
            <a:endCxn id="62" idx="1"/>
          </p:cNvCxnSpPr>
          <p:nvPr/>
        </p:nvCxnSpPr>
        <p:spPr>
          <a:xfrm>
            <a:off x="5129642" y="2078380"/>
            <a:ext cx="471046" cy="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endCxn id="73" idx="1"/>
          </p:cNvCxnSpPr>
          <p:nvPr/>
        </p:nvCxnSpPr>
        <p:spPr>
          <a:xfrm rot="16200000" flipH="1">
            <a:off x="4303180" y="2545516"/>
            <a:ext cx="1128602" cy="541089"/>
          </a:xfrm>
          <a:prstGeom prst="bentConnector2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stCxn id="95" idx="3"/>
            <a:endCxn id="116" idx="3"/>
          </p:cNvCxnSpPr>
          <p:nvPr/>
        </p:nvCxnSpPr>
        <p:spPr>
          <a:xfrm flipH="1">
            <a:off x="4926527" y="1318195"/>
            <a:ext cx="3423096" cy="1115670"/>
          </a:xfrm>
          <a:prstGeom prst="bentConnector4">
            <a:avLst>
              <a:gd name="adj1" fmla="val -11130"/>
              <a:gd name="adj2" fmla="val 160711"/>
            </a:avLst>
          </a:prstGeom>
          <a:ln w="12700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Isosceles Triangle 102"/>
          <p:cNvSpPr/>
          <p:nvPr/>
        </p:nvSpPr>
        <p:spPr>
          <a:xfrm rot="10800000" flipV="1">
            <a:off x="4791275" y="225834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Connector: Elbow 120"/>
          <p:cNvCxnSpPr>
            <a:stCxn id="115" idx="3"/>
            <a:endCxn id="116" idx="3"/>
          </p:cNvCxnSpPr>
          <p:nvPr/>
        </p:nvCxnSpPr>
        <p:spPr>
          <a:xfrm flipH="1" flipV="1">
            <a:off x="4926527" y="2433865"/>
            <a:ext cx="3428111" cy="445789"/>
          </a:xfrm>
          <a:prstGeom prst="bentConnector4">
            <a:avLst>
              <a:gd name="adj1" fmla="val -11114"/>
              <a:gd name="adj2" fmla="val -53626"/>
            </a:avLst>
          </a:prstGeom>
          <a:ln w="12700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7" name="Rectangle 8"/>
          <p:cNvSpPr/>
          <p:nvPr/>
        </p:nvSpPr>
        <p:spPr>
          <a:xfrm>
            <a:off x="2103872" y="3146720"/>
            <a:ext cx="141216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FilteredListManager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8" name="Flowchart: Decision 96"/>
          <p:cNvSpPr/>
          <p:nvPr/>
        </p:nvSpPr>
        <p:spPr>
          <a:xfrm rot="5400000">
            <a:off x="1360003" y="30430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9" name="Elbow Connector 58"/>
          <p:cNvCxnSpPr>
            <a:stCxn id="148" idx="3"/>
            <a:endCxn id="147" idx="1"/>
          </p:cNvCxnSpPr>
          <p:nvPr/>
        </p:nvCxnSpPr>
        <p:spPr>
          <a:xfrm rot="16200000" flipH="1">
            <a:off x="1754805" y="2971032"/>
            <a:ext cx="72289" cy="62584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7394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314</Words>
  <Application>Microsoft Office PowerPoint</Application>
  <PresentationFormat>On-screen Show (4:3)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Jimi v0.5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Ze Xuan</cp:lastModifiedBy>
  <cp:revision>118</cp:revision>
  <dcterms:created xsi:type="dcterms:W3CDTF">2016-07-22T14:33:02Z</dcterms:created>
  <dcterms:modified xsi:type="dcterms:W3CDTF">2016-11-07T09:56:03Z</dcterms:modified>
</cp:coreProperties>
</file>