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6" r:id="rId4"/>
    <p:sldId id="260" r:id="rId5"/>
    <p:sldId id="261" r:id="rId6"/>
    <p:sldId id="267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10" d="100"/>
          <a:sy n="110" d="100"/>
        </p:scale>
        <p:origin x="-1632" y="-9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13-Oct-16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13-Oct-16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13-Oct-16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13-Oct-16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13-Oct-16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13-Oct-16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13-Oct-16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13-Oct-16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AddressBook</a:t>
            </a:r>
            <a:r>
              <a:rPr lang="en-US" dirty="0" smtClean="0"/>
              <a:t> – Level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loud 50"/>
          <p:cNvSpPr/>
          <p:nvPr/>
        </p:nvSpPr>
        <p:spPr>
          <a:xfrm>
            <a:off x="2650069" y="1447800"/>
            <a:ext cx="914400" cy="533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52" name="Elbow Connector 51"/>
          <p:cNvCxnSpPr>
            <a:stCxn id="2" idx="0"/>
            <a:endCxn id="51" idx="2"/>
          </p:cNvCxnSpPr>
          <p:nvPr/>
        </p:nvCxnSpPr>
        <p:spPr>
          <a:xfrm rot="5400000" flipH="1" flipV="1">
            <a:off x="2222648" y="1760922"/>
            <a:ext cx="476678" cy="383835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Logs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Center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deleteTask</a:t>
            </a:r>
            <a:r>
              <a:rPr lang="en-US" sz="1400" dirty="0" smtClean="0">
                <a:solidFill>
                  <a:srgbClr val="7030A0"/>
                </a:solidFill>
              </a:rPr>
              <a:t>(p)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TaskBookChangedEvent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TaskBookChangedEvent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handleTaskBookChangedEvent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handleTaskBookChangedEvent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759694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800600" y="2286000"/>
            <a:ext cx="729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389830" y="3165517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102276" y="18698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103085" y="2057399"/>
            <a:ext cx="6288315" cy="227216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25488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6180592" y="26485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2015218" y="37636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4" y="2722220"/>
            <a:ext cx="2296817" cy="1187104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563388" y="3813212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76400" y="271936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03085" y="4548755"/>
            <a:ext cx="6288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6180592" y="30549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ListCommand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6180590" y="38608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4815685" y="376572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{abstract}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5786402" y="2821908"/>
            <a:ext cx="394190" cy="10790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5786402" y="3900974"/>
            <a:ext cx="394188" cy="1332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5786402" y="3228308"/>
            <a:ext cx="394190" cy="6726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527828" y="3766159"/>
            <a:ext cx="58545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3108853" y="3937000"/>
            <a:ext cx="418975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5201707" y="4112481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2" y="3756924"/>
            <a:ext cx="520927" cy="1800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 flipV="1">
            <a:off x="4113278" y="3939101"/>
            <a:ext cx="702407" cy="438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562035" y="4110380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3880820" y="2444835"/>
            <a:ext cx="2101" cy="2639671"/>
          </a:xfrm>
          <a:prstGeom prst="bentConnector3">
            <a:avLst>
              <a:gd name="adj1" fmla="val -1088053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064583" y="333463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3516" y="251236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0180" y="242326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41296" y="370011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038600" y="3962400"/>
            <a:ext cx="685800" cy="230832"/>
            <a:chOff x="2797314" y="807932"/>
            <a:chExt cx="685800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Rectangle 11"/>
          <p:cNvSpPr/>
          <p:nvPr/>
        </p:nvSpPr>
        <p:spPr>
          <a:xfrm flipH="1">
            <a:off x="6185390" y="345809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Incorrect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5786402" y="3631478"/>
            <a:ext cx="398988" cy="26949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" name="Elbow Connector 122"/>
          <p:cNvCxnSpPr/>
          <p:nvPr/>
        </p:nvCxnSpPr>
        <p:spPr>
          <a:xfrm rot="5400000" flipH="1" flipV="1">
            <a:off x="1807196" y="3315772"/>
            <a:ext cx="882304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0866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007063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34877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62869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11783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958600" y="2663904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86592" y="312209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4953000" y="2996259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d:Delete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499817" y="3417319"/>
            <a:ext cx="0" cy="24500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427809" y="345779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3018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15269" y="3122098"/>
            <a:ext cx="20713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240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>
            <a:endCxn id="19" idx="1"/>
          </p:cNvCxnSpPr>
          <p:nvPr/>
        </p:nvCxnSpPr>
        <p:spPr>
          <a:xfrm flipV="1">
            <a:off x="4030608" y="3227028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19600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030608" y="3733800"/>
            <a:ext cx="14062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815269" y="395462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66818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938756" y="231714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815269" y="4495317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427809" y="4495317"/>
            <a:ext cx="152400" cy="119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454008" y="2655802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382000" y="4524597"/>
            <a:ext cx="152400" cy="276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580209" y="4542759"/>
            <a:ext cx="27873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580209" y="4800600"/>
            <a:ext cx="2873799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815269" y="5661173"/>
            <a:ext cx="3651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858000" y="4278848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deleteTask</a:t>
            </a:r>
            <a:r>
              <a:rPr lang="en-US" dirty="0" smtClean="0">
                <a:solidFill>
                  <a:srgbClr val="7030A0"/>
                </a:solidFill>
              </a:rPr>
              <a:t>(p)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191000" y="2996259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create()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2131905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parse(“delete 1”)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101175" y="543009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62001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6029646" y="4953000"/>
            <a:ext cx="16665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result: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err="1" smtClean="0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786723" y="54145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5580209" y="5165675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580209" y="5585914"/>
            <a:ext cx="12538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818928" y="373380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817849" y="304801"/>
            <a:ext cx="7716551" cy="4495799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498964" y="319019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305747" y="290043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</p:cNvCxnSpPr>
          <p:nvPr/>
        </p:nvCxnSpPr>
        <p:spPr>
          <a:xfrm rot="5400000">
            <a:off x="6430591" y="2576902"/>
            <a:ext cx="704297" cy="118895"/>
          </a:xfrm>
          <a:prstGeom prst="bentConnector3">
            <a:avLst>
              <a:gd name="adj1" fmla="val 63524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  <a:endCxn id="62" idx="2"/>
          </p:cNvCxnSpPr>
          <p:nvPr/>
        </p:nvCxnSpPr>
        <p:spPr>
          <a:xfrm rot="5400000" flipH="1" flipV="1">
            <a:off x="3933313" y="1155827"/>
            <a:ext cx="384059" cy="4545557"/>
          </a:xfrm>
          <a:prstGeom prst="bentConnector3">
            <a:avLst>
              <a:gd name="adj1" fmla="val -81332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577986" y="289295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248694" y="298404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Straight Arrow Connector 54"/>
          <p:cNvCxnSpPr>
            <a:endCxn id="67" idx="2"/>
          </p:cNvCxnSpPr>
          <p:nvPr/>
        </p:nvCxnSpPr>
        <p:spPr>
          <a:xfrm flipV="1">
            <a:off x="6291166" y="2664094"/>
            <a:ext cx="0" cy="258372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278154" y="335828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10800000" flipV="1">
            <a:off x="6706934" y="2108678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531875" y="307180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471708" y="307180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042106" y="327159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501274" y="265917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TaskBook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280464" y="282726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044416" y="274057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108801" y="287912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606087" y="270574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3842135" y="279243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124988" y="231231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3842135" y="2485699"/>
            <a:ext cx="282853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5935460" y="2889816"/>
            <a:ext cx="925323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rgbClr val="7030A0"/>
                </a:solidFill>
              </a:rPr>
              <a:t>FloatingTask</a:t>
            </a:r>
            <a:endParaRPr lang="en-SG" sz="100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265011" y="297572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501059" y="3062419"/>
            <a:ext cx="434401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937073" y="2317334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>
            <a:off x="5294331" y="240324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>
            <a:off x="5530379" y="2489937"/>
            <a:ext cx="406694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960011" y="1752597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521414" y="262890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6880932" y="297995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116980" y="2771792"/>
            <a:ext cx="404434" cy="29484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521414" y="2959522"/>
            <a:ext cx="89820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isCompleted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116980" y="3066641"/>
            <a:ext cx="404434" cy="3577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2901105" y="251718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2912765" y="219474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282087" y="183822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ReadOnlyTaskBook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494951" y="3688744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1679184" y="427124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986259" y="375169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10800000" flipV="1">
            <a:off x="6571682" y="3245305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4" name="Elbow Connector 23"/>
          <p:cNvCxnSpPr>
            <a:stCxn id="61" idx="3"/>
            <a:endCxn id="73" idx="1"/>
          </p:cNvCxnSpPr>
          <p:nvPr/>
        </p:nvCxnSpPr>
        <p:spPr>
          <a:xfrm rot="16200000" flipH="1">
            <a:off x="6721224" y="3406538"/>
            <a:ext cx="375117" cy="403696"/>
          </a:xfrm>
          <a:prstGeom prst="bentConnector2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8"/>
          <p:cNvSpPr/>
          <p:nvPr/>
        </p:nvSpPr>
        <p:spPr>
          <a:xfrm>
            <a:off x="7110630" y="3622565"/>
            <a:ext cx="925323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rgbClr val="7030A0"/>
                </a:solidFill>
              </a:rPr>
              <a:t>DeadlineTask</a:t>
            </a:r>
            <a:endParaRPr lang="en-SG" sz="1000" dirty="0">
              <a:solidFill>
                <a:srgbClr val="7030A0"/>
              </a:solidFill>
            </a:endParaRPr>
          </a:p>
        </p:txBody>
      </p:sp>
      <p:sp>
        <p:nvSpPr>
          <p:cNvPr id="82" name="Flowchart: Decision 96"/>
          <p:cNvSpPr/>
          <p:nvPr/>
        </p:nvSpPr>
        <p:spPr>
          <a:xfrm rot="5400000">
            <a:off x="7455267" y="400065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1" name="Elbow Connector 90"/>
          <p:cNvCxnSpPr>
            <a:stCxn id="82" idx="3"/>
          </p:cNvCxnSpPr>
          <p:nvPr/>
        </p:nvCxnSpPr>
        <p:spPr>
          <a:xfrm flipH="1">
            <a:off x="7570119" y="4205373"/>
            <a:ext cx="3172" cy="21422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3" name="Elbow Connector 112"/>
          <p:cNvCxnSpPr>
            <a:stCxn id="253" idx="1"/>
            <a:endCxn id="121" idx="3"/>
          </p:cNvCxnSpPr>
          <p:nvPr/>
        </p:nvCxnSpPr>
        <p:spPr>
          <a:xfrm rot="10800000">
            <a:off x="6205514" y="4261128"/>
            <a:ext cx="732654" cy="26765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6" name="Elbow Connector 115"/>
          <p:cNvCxnSpPr>
            <a:stCxn id="253" idx="1"/>
            <a:endCxn id="123" idx="3"/>
          </p:cNvCxnSpPr>
          <p:nvPr/>
        </p:nvCxnSpPr>
        <p:spPr>
          <a:xfrm rot="10800000" flipV="1">
            <a:off x="6205514" y="4528783"/>
            <a:ext cx="732654" cy="8742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1" name="Rectangle 8"/>
          <p:cNvSpPr/>
          <p:nvPr/>
        </p:nvSpPr>
        <p:spPr>
          <a:xfrm>
            <a:off x="5738098" y="4162431"/>
            <a:ext cx="467416" cy="197392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smtClean="0">
                <a:solidFill>
                  <a:srgbClr val="7030A0"/>
                </a:solidFill>
              </a:rPr>
              <a:t>Date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23" name="Rectangle 8"/>
          <p:cNvSpPr/>
          <p:nvPr/>
        </p:nvSpPr>
        <p:spPr>
          <a:xfrm>
            <a:off x="5738098" y="4517513"/>
            <a:ext cx="467416" cy="197392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smtClean="0">
                <a:solidFill>
                  <a:srgbClr val="7030A0"/>
                </a:solidFill>
              </a:rPr>
              <a:t>Time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4" name="Isosceles Triangle 102"/>
          <p:cNvSpPr/>
          <p:nvPr/>
        </p:nvSpPr>
        <p:spPr>
          <a:xfrm flipV="1">
            <a:off x="6405586" y="1577074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46" name="Elbow Connector 63"/>
          <p:cNvCxnSpPr>
            <a:stCxn id="144" idx="3"/>
          </p:cNvCxnSpPr>
          <p:nvPr/>
        </p:nvCxnSpPr>
        <p:spPr>
          <a:xfrm rot="16200000" flipV="1">
            <a:off x="6381444" y="1417679"/>
            <a:ext cx="316446" cy="234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3" name="Rectangle 8"/>
          <p:cNvSpPr/>
          <p:nvPr/>
        </p:nvSpPr>
        <p:spPr>
          <a:xfrm>
            <a:off x="5964356" y="926470"/>
            <a:ext cx="925323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7030A0"/>
                </a:solidFill>
              </a:rPr>
              <a:t>Event</a:t>
            </a:r>
            <a:endParaRPr lang="en-SG" sz="1000" dirty="0">
              <a:solidFill>
                <a:srgbClr val="7030A0"/>
              </a:solidFill>
            </a:endParaRPr>
          </a:p>
        </p:txBody>
      </p:sp>
      <p:sp>
        <p:nvSpPr>
          <p:cNvPr id="159" name="Rectangle 8"/>
          <p:cNvSpPr/>
          <p:nvPr/>
        </p:nvSpPr>
        <p:spPr>
          <a:xfrm>
            <a:off x="7521413" y="644223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60" name="Flowchart: Decision 96"/>
          <p:cNvSpPr/>
          <p:nvPr/>
        </p:nvSpPr>
        <p:spPr>
          <a:xfrm>
            <a:off x="6887281" y="995274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61" name="Elbow Connector 160"/>
          <p:cNvCxnSpPr>
            <a:stCxn id="160" idx="3"/>
            <a:endCxn id="159" idx="1"/>
          </p:cNvCxnSpPr>
          <p:nvPr/>
        </p:nvCxnSpPr>
        <p:spPr>
          <a:xfrm flipV="1">
            <a:off x="7123329" y="787115"/>
            <a:ext cx="398084" cy="29484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2" name="Rectangle 8"/>
          <p:cNvSpPr/>
          <p:nvPr/>
        </p:nvSpPr>
        <p:spPr>
          <a:xfrm>
            <a:off x="7521413" y="974845"/>
            <a:ext cx="89820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isCompleted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63" name="Elbow Connector 162"/>
          <p:cNvCxnSpPr>
            <a:stCxn id="160" idx="3"/>
            <a:endCxn id="162" idx="1"/>
          </p:cNvCxnSpPr>
          <p:nvPr/>
        </p:nvCxnSpPr>
        <p:spPr>
          <a:xfrm>
            <a:off x="7123329" y="1081964"/>
            <a:ext cx="398084" cy="3577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78" name="Flowchart: Decision 96"/>
          <p:cNvSpPr/>
          <p:nvPr/>
        </p:nvSpPr>
        <p:spPr>
          <a:xfrm rot="16200000">
            <a:off x="4566409" y="210529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79" name="Elbow Connector 178"/>
          <p:cNvCxnSpPr>
            <a:stCxn id="178" idx="3"/>
            <a:endCxn id="183" idx="2"/>
          </p:cNvCxnSpPr>
          <p:nvPr/>
        </p:nvCxnSpPr>
        <p:spPr>
          <a:xfrm flipV="1">
            <a:off x="4684433" y="1841497"/>
            <a:ext cx="0" cy="23246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3" name="Rectangle 8"/>
          <p:cNvSpPr/>
          <p:nvPr/>
        </p:nvSpPr>
        <p:spPr>
          <a:xfrm>
            <a:off x="4330340" y="1494737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92" name="Straight Arrow Connector 191"/>
          <p:cNvCxnSpPr/>
          <p:nvPr/>
        </p:nvCxnSpPr>
        <p:spPr>
          <a:xfrm rot="10800000" flipV="1">
            <a:off x="5038528" y="1273229"/>
            <a:ext cx="1209872" cy="394885"/>
          </a:xfrm>
          <a:prstGeom prst="bentConnector3">
            <a:avLst>
              <a:gd name="adj1" fmla="val -779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5" name="Flowchart: Decision 96"/>
          <p:cNvSpPr/>
          <p:nvPr/>
        </p:nvSpPr>
        <p:spPr>
          <a:xfrm>
            <a:off x="5718869" y="99572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16" name="Rectangle 8"/>
          <p:cNvSpPr/>
          <p:nvPr/>
        </p:nvSpPr>
        <p:spPr>
          <a:xfrm>
            <a:off x="4396505" y="1081964"/>
            <a:ext cx="785096" cy="214858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rgbClr val="7030A0"/>
                </a:solidFill>
              </a:rPr>
              <a:t>DateTime</a:t>
            </a:r>
            <a:endParaRPr lang="en-SG" sz="1000" dirty="0">
              <a:solidFill>
                <a:srgbClr val="7030A0"/>
              </a:solidFill>
            </a:endParaRPr>
          </a:p>
        </p:txBody>
      </p:sp>
      <p:sp>
        <p:nvSpPr>
          <p:cNvPr id="217" name="Rectangle 8"/>
          <p:cNvSpPr/>
          <p:nvPr/>
        </p:nvSpPr>
        <p:spPr>
          <a:xfrm>
            <a:off x="7180743" y="4421355"/>
            <a:ext cx="785096" cy="214858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rgbClr val="7030A0"/>
                </a:solidFill>
              </a:rPr>
              <a:t>DateTime</a:t>
            </a:r>
            <a:endParaRPr lang="en-SG" sz="1000" dirty="0">
              <a:solidFill>
                <a:srgbClr val="7030A0"/>
              </a:solidFill>
            </a:endParaRPr>
          </a:p>
        </p:txBody>
      </p:sp>
      <p:cxnSp>
        <p:nvCxnSpPr>
          <p:cNvPr id="225" name="Elbow Connector 224"/>
          <p:cNvCxnSpPr>
            <a:stCxn id="215" idx="1"/>
            <a:endCxn id="216" idx="3"/>
          </p:cNvCxnSpPr>
          <p:nvPr/>
        </p:nvCxnSpPr>
        <p:spPr>
          <a:xfrm rot="10800000" flipV="1">
            <a:off x="5181601" y="1082419"/>
            <a:ext cx="537268" cy="106974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28" name="Elbow Connector 227"/>
          <p:cNvCxnSpPr>
            <a:stCxn id="215" idx="1"/>
            <a:endCxn id="231" idx="3"/>
          </p:cNvCxnSpPr>
          <p:nvPr/>
        </p:nvCxnSpPr>
        <p:spPr>
          <a:xfrm rot="10800000">
            <a:off x="5181601" y="743649"/>
            <a:ext cx="537268" cy="3387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31" name="Rectangle 8"/>
          <p:cNvSpPr/>
          <p:nvPr/>
        </p:nvSpPr>
        <p:spPr>
          <a:xfrm>
            <a:off x="4396505" y="636220"/>
            <a:ext cx="785096" cy="214858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rgbClr val="7030A0"/>
                </a:solidFill>
              </a:rPr>
              <a:t>DateTime</a:t>
            </a:r>
            <a:endParaRPr lang="en-SG" sz="1000" dirty="0">
              <a:solidFill>
                <a:srgbClr val="7030A0"/>
              </a:solidFill>
            </a:endParaRPr>
          </a:p>
        </p:txBody>
      </p:sp>
      <p:sp>
        <p:nvSpPr>
          <p:cNvPr id="233" name="Flowchart: Decision 96"/>
          <p:cNvSpPr/>
          <p:nvPr/>
        </p:nvSpPr>
        <p:spPr>
          <a:xfrm>
            <a:off x="4160457" y="644223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34" name="Flowchart: Decision 96"/>
          <p:cNvSpPr/>
          <p:nvPr/>
        </p:nvSpPr>
        <p:spPr>
          <a:xfrm>
            <a:off x="4160430" y="1117736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235" name="Elbow Connector 234"/>
          <p:cNvCxnSpPr>
            <a:stCxn id="233" idx="1"/>
            <a:endCxn id="238" idx="3"/>
          </p:cNvCxnSpPr>
          <p:nvPr/>
        </p:nvCxnSpPr>
        <p:spPr>
          <a:xfrm rot="10800000">
            <a:off x="3724111" y="457201"/>
            <a:ext cx="436346" cy="27371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38" name="Rectangle 8"/>
          <p:cNvSpPr/>
          <p:nvPr/>
        </p:nvSpPr>
        <p:spPr>
          <a:xfrm>
            <a:off x="3256695" y="358505"/>
            <a:ext cx="467416" cy="197392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smtClean="0">
                <a:solidFill>
                  <a:srgbClr val="7030A0"/>
                </a:solidFill>
              </a:rPr>
              <a:t>Date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40" name="Rectangle 8"/>
          <p:cNvSpPr/>
          <p:nvPr/>
        </p:nvSpPr>
        <p:spPr>
          <a:xfrm>
            <a:off x="3256695" y="594057"/>
            <a:ext cx="467416" cy="197392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smtClean="0">
                <a:solidFill>
                  <a:srgbClr val="7030A0"/>
                </a:solidFill>
              </a:rPr>
              <a:t>Time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41" name="Elbow Connector 240"/>
          <p:cNvCxnSpPr>
            <a:stCxn id="233" idx="1"/>
            <a:endCxn id="240" idx="3"/>
          </p:cNvCxnSpPr>
          <p:nvPr/>
        </p:nvCxnSpPr>
        <p:spPr>
          <a:xfrm rot="10800000">
            <a:off x="3724111" y="692753"/>
            <a:ext cx="436346" cy="3816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4" name="Elbow Connector 243"/>
          <p:cNvCxnSpPr>
            <a:stCxn id="234" idx="1"/>
            <a:endCxn id="245" idx="3"/>
          </p:cNvCxnSpPr>
          <p:nvPr/>
        </p:nvCxnSpPr>
        <p:spPr>
          <a:xfrm rot="10800000">
            <a:off x="3724112" y="1014026"/>
            <a:ext cx="436318" cy="19040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45" name="Rectangle 8"/>
          <p:cNvSpPr/>
          <p:nvPr/>
        </p:nvSpPr>
        <p:spPr>
          <a:xfrm>
            <a:off x="3256696" y="915330"/>
            <a:ext cx="467416" cy="197392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smtClean="0">
                <a:solidFill>
                  <a:srgbClr val="7030A0"/>
                </a:solidFill>
              </a:rPr>
              <a:t>Date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46" name="Rectangle 8"/>
          <p:cNvSpPr/>
          <p:nvPr/>
        </p:nvSpPr>
        <p:spPr>
          <a:xfrm>
            <a:off x="3256696" y="1150882"/>
            <a:ext cx="467416" cy="197392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smtClean="0">
                <a:solidFill>
                  <a:srgbClr val="7030A0"/>
                </a:solidFill>
              </a:rPr>
              <a:t>Time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47" name="Elbow Connector 246"/>
          <p:cNvCxnSpPr>
            <a:stCxn id="234" idx="1"/>
            <a:endCxn id="246" idx="3"/>
          </p:cNvCxnSpPr>
          <p:nvPr/>
        </p:nvCxnSpPr>
        <p:spPr>
          <a:xfrm rot="10800000" flipV="1">
            <a:off x="3724112" y="1204426"/>
            <a:ext cx="436318" cy="4515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53" name="Flowchart: Decision 96"/>
          <p:cNvSpPr/>
          <p:nvPr/>
        </p:nvSpPr>
        <p:spPr>
          <a:xfrm>
            <a:off x="6938168" y="4442094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TaskBookStorage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XmlTaskBook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JsonUserPrefs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TaskBook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</TotalTime>
  <Words>176</Words>
  <Application>Microsoft Office PowerPoint</Application>
  <PresentationFormat>On-screen Show (4:3)</PresentationFormat>
  <Paragraphs>115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AddressBook – Level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Clarence Chee</cp:lastModifiedBy>
  <cp:revision>82</cp:revision>
  <dcterms:created xsi:type="dcterms:W3CDTF">2016-07-22T14:33:02Z</dcterms:created>
  <dcterms:modified xsi:type="dcterms:W3CDTF">2016-10-13T11:14:19Z</dcterms:modified>
</cp:coreProperties>
</file>