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howGuides="1">
      <p:cViewPr>
        <p:scale>
          <a:sx n="117" d="100"/>
          <a:sy n="117" d="100"/>
        </p:scale>
        <p:origin x="944" y="-6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66704" y="2933700"/>
            <a:ext cx="442534" cy="629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743200" y="4354314"/>
            <a:ext cx="474646" cy="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594903" y="3747089"/>
            <a:ext cx="622943" cy="31800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255730" y="3573580"/>
            <a:ext cx="8466" cy="41752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914226" y="3526112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52701" y="3883188"/>
            <a:ext cx="294802" cy="647450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/>
          <p:cNvSpPr/>
          <p:nvPr/>
        </p:nvSpPr>
        <p:spPr>
          <a:xfrm>
            <a:off x="721787" y="2574898"/>
            <a:ext cx="696385" cy="717604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4"/>
          </p:cNvCxnSpPr>
          <p:nvPr/>
        </p:nvCxnSpPr>
        <p:spPr>
          <a:xfrm>
            <a:off x="1069980" y="3292502"/>
            <a:ext cx="0" cy="909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1787" y="4201677"/>
            <a:ext cx="348192" cy="32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67335" y="4201677"/>
            <a:ext cx="285222" cy="32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21787" y="3515641"/>
            <a:ext cx="345548" cy="23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80037" y="3515641"/>
            <a:ext cx="346337" cy="23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8777" y="483151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done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</a:t>
            </a:r>
            <a:r>
              <a:rPr lang="en-US" sz="1400" dirty="0" smtClean="0">
                <a:solidFill>
                  <a:srgbClr val="0070C0"/>
                </a:solidFill>
              </a:rPr>
              <a:t>done </a:t>
            </a:r>
            <a:r>
              <a:rPr lang="en-US" sz="1400" dirty="0" smtClean="0">
                <a:solidFill>
                  <a:srgbClr val="0070C0"/>
                </a:solidFill>
              </a:rPr>
              <a:t>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doneTask(p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Post(ListOfTaskChangedEvent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ost(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ListOfTask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handleListOfTaskChangedEvent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handleListOfTaskChangedEvent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5995" y="6412832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3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85584" y="2826309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08355" y="1451112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Summary</a:t>
            </a: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2371" y="48920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7" y="40545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48927" y="43813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51870" y="3432280"/>
            <a:ext cx="1304912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28026" y="3856124"/>
            <a:ext cx="2142444" cy="16624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02994" y="3072839"/>
            <a:ext cx="2213814" cy="64013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40754" y="2721253"/>
            <a:ext cx="2724469" cy="18539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083306" y="336537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486352" y="2813144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/>
          <p:nvPr/>
        </p:nvCxnSpPr>
        <p:spPr>
          <a:xfrm rot="10800000" flipV="1">
            <a:off x="1627647" y="1928185"/>
            <a:ext cx="565020" cy="859053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389908" y="4040794"/>
            <a:ext cx="208457" cy="7095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64598" y="2307565"/>
            <a:ext cx="1886937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4571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873669" y="4632234"/>
            <a:ext cx="1867162" cy="17549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3704965" y="5587679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Figure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</a:t>
            </a:r>
            <a:r>
              <a:rPr lang="en-US" sz="1050" dirty="0">
                <a:solidFill>
                  <a:schemeClr val="bg1"/>
                </a:solidFill>
              </a:rPr>
              <a:t>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smtClean="0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790925" y="3299846"/>
            <a:ext cx="882649" cy="44898"/>
          </a:xfrm>
          <a:prstGeom prst="bentConnector3">
            <a:avLst>
              <a:gd name="adj1" fmla="val -512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776847" y="4941981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21601" y="430359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rgbClr val="7030A0"/>
                </a:solidFill>
              </a:rPr>
              <a:t>deleteTask(p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60766" y="609178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6431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</a:t>
            </a:r>
            <a:r>
              <a:rPr lang="en-US" sz="1050" dirty="0">
                <a:solidFill>
                  <a:schemeClr val="bg1"/>
                </a:solidFill>
              </a:rPr>
              <a:t>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ListOfTask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</a:t>
            </a:r>
            <a:r>
              <a:rPr lang="en-US" sz="1050" dirty="0" smtClean="0">
                <a:solidFill>
                  <a:srgbClr val="7030A0"/>
                </a:solidFill>
              </a:rPr>
              <a:t>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4" cy="4816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Task 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73910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</a:t>
            </a:r>
            <a:r>
              <a:rPr lang="en-US" sz="1050" dirty="0" smtClean="0">
                <a:solidFill>
                  <a:srgbClr val="7030A0"/>
                </a:solidFill>
              </a:rPr>
              <a:t>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ReadOnlyListOfTask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</a:t>
            </a:r>
            <a:r>
              <a:rPr lang="en-US" sz="1050" dirty="0" smtClean="0">
                <a:solidFill>
                  <a:srgbClr val="7030A0"/>
                </a:solidFill>
              </a:rPr>
              <a:t>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4613354" y="4764462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38399" y="2136561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</a:t>
            </a:r>
            <a:r>
              <a:rPr lang="en-US" sz="1050" dirty="0" smtClean="0">
                <a:solidFill>
                  <a:schemeClr val="bg1"/>
                </a:solidFill>
              </a:rPr>
              <a:t>&gt;&gt; TaskListStorage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XmlTaskList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-8454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4495580" y="394074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180</Words>
  <Application>Microsoft Macintosh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64</cp:revision>
  <dcterms:created xsi:type="dcterms:W3CDTF">2016-07-22T14:33:02Z</dcterms:created>
  <dcterms:modified xsi:type="dcterms:W3CDTF">2016-11-07T13:39:57Z</dcterms:modified>
</cp:coreProperties>
</file>