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752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40331" y="685800"/>
            <a:ext cx="8775069" cy="48513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525828" y="1735093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413172" y="4328811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051949" y="2105282"/>
            <a:ext cx="3205108" cy="2534626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264446" y="4499611"/>
            <a:ext cx="577563" cy="244935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940367" y="2099175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40331" y="6005180"/>
            <a:ext cx="8775069" cy="700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321102" y="4333297"/>
            <a:ext cx="1077353" cy="74037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3953" y="4334232"/>
            <a:ext cx="81697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939292" y="4699001"/>
            <a:ext cx="584661" cy="54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859779" y="5073676"/>
            <a:ext cx="1" cy="9315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469107" y="2530273"/>
            <a:ext cx="2335057" cy="4838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497503" y="3939747"/>
            <a:ext cx="377476" cy="37476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686243" y="4314514"/>
            <a:ext cx="726931" cy="38448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340924" y="4703487"/>
            <a:ext cx="980179" cy="93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76232" y="5069190"/>
            <a:ext cx="1" cy="93599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-152400" y="2666150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015762" y="2489281"/>
            <a:ext cx="4486" cy="3683546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272972" y="3412870"/>
            <a:ext cx="1240561" cy="492858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5892" y="1657220"/>
            <a:ext cx="1212049" cy="492858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0690" y="1466971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3657" y="4193217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36714" y="4753234"/>
            <a:ext cx="957004" cy="492858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75696" y="939929"/>
            <a:ext cx="313787" cy="36821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 flipV="1">
            <a:off x="6675695" y="2184004"/>
            <a:ext cx="313786" cy="2438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75695" y="1356992"/>
            <a:ext cx="313787" cy="326508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75695" y="1770738"/>
            <a:ext cx="318871" cy="28513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796576" y="3377292"/>
            <a:ext cx="1883838" cy="177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57"/>
          <p:cNvCxnSpPr>
            <a:endCxn id="8" idx="3"/>
          </p:cNvCxnSpPr>
          <p:nvPr/>
        </p:nvCxnSpPr>
        <p:spPr>
          <a:xfrm rot="5400000">
            <a:off x="5728866" y="3521656"/>
            <a:ext cx="2047254" cy="1535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11"/>
          <p:cNvSpPr/>
          <p:nvPr/>
        </p:nvSpPr>
        <p:spPr>
          <a:xfrm flipH="1">
            <a:off x="6989482" y="76200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989482" y="117906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Show</a:t>
            </a:r>
            <a:r>
              <a:rPr lang="en-US" sz="1050" b="1" dirty="0" err="1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989481" y="2006075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994566" y="1592809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flipH="1">
            <a:off x="6981744" y="2406058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6981744" y="280604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6981744" y="322856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6981744" y="3628544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6994566" y="402312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994566" y="444474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flipH="1">
            <a:off x="7010400" y="4876800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UpdateCommand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2" name="Elbow Connector 63"/>
          <p:cNvCxnSpPr/>
          <p:nvPr/>
        </p:nvCxnSpPr>
        <p:spPr>
          <a:xfrm rot="5400000" flipH="1" flipV="1">
            <a:off x="6675246" y="2649810"/>
            <a:ext cx="394163" cy="12374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/>
          <p:cNvCxnSpPr/>
          <p:nvPr/>
        </p:nvCxnSpPr>
        <p:spPr>
          <a:xfrm rot="5400000" flipH="1" flipV="1">
            <a:off x="6664325" y="3165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/>
          <p:nvPr/>
        </p:nvCxnSpPr>
        <p:spPr>
          <a:xfrm rot="5400000" flipH="1" flipV="1">
            <a:off x="6664325" y="3546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/>
          <p:cNvCxnSpPr/>
          <p:nvPr/>
        </p:nvCxnSpPr>
        <p:spPr>
          <a:xfrm rot="5400000" flipH="1" flipV="1">
            <a:off x="6664325" y="3927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/>
          <p:nvPr/>
        </p:nvCxnSpPr>
        <p:spPr>
          <a:xfrm rot="5400000" flipH="1" flipV="1">
            <a:off x="6664325" y="4308475"/>
            <a:ext cx="463550" cy="76200"/>
          </a:xfrm>
          <a:prstGeom prst="bentConnector3">
            <a:avLst>
              <a:gd name="adj1" fmla="val 10544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63"/>
          <p:cNvCxnSpPr/>
          <p:nvPr/>
        </p:nvCxnSpPr>
        <p:spPr>
          <a:xfrm rot="5400000" flipH="1" flipV="1">
            <a:off x="6629400" y="4495800"/>
            <a:ext cx="457200" cy="304800"/>
          </a:xfrm>
          <a:prstGeom prst="bentConnector3">
            <a:avLst>
              <a:gd name="adj1" fmla="val 56614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63"/>
          <p:cNvCxnSpPr>
            <a:stCxn id="61" idx="3"/>
          </p:cNvCxnSpPr>
          <p:nvPr/>
        </p:nvCxnSpPr>
        <p:spPr>
          <a:xfrm rot="10800000">
            <a:off x="6858000" y="4648201"/>
            <a:ext cx="152400" cy="406529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deletePerson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TaskDetails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7467600" y="4038600"/>
            <a:ext cx="2286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7696200" y="3886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69"/>
          <p:cNvCxnSpPr/>
          <p:nvPr/>
        </p:nvCxnSpPr>
        <p:spPr>
          <a:xfrm>
            <a:off x="7467600" y="3581400"/>
            <a:ext cx="0" cy="4572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XmlTaskListStorage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TaskListStorage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208</Words>
  <Application>Microsoft Macintosh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Dheeraj r</cp:lastModifiedBy>
  <cp:revision>78</cp:revision>
  <dcterms:created xsi:type="dcterms:W3CDTF">2016-07-22T14:33:02Z</dcterms:created>
  <dcterms:modified xsi:type="dcterms:W3CDTF">2016-10-19T13:42:54Z</dcterms:modified>
</cp:coreProperties>
</file>