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6" r:id="rId4"/>
    <p:sldId id="260" r:id="rId5"/>
    <p:sldId id="261" r:id="rId6"/>
    <p:sldId id="267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94" d="100"/>
          <a:sy n="94" d="100"/>
        </p:scale>
        <p:origin x="-976" y="-8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23/10/16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2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23/10/16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23/10/16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AddressBook</a:t>
            </a:r>
            <a:r>
              <a:rPr lang="en-US" dirty="0" smtClean="0"/>
              <a:t> – Level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3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650069" y="1447800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stCxn id="2" idx="0"/>
            <a:endCxn id="51" idx="2"/>
          </p:cNvCxnSpPr>
          <p:nvPr/>
        </p:nvCxnSpPr>
        <p:spPr>
          <a:xfrm rot="5400000" flipH="1" flipV="1">
            <a:off x="2222648" y="1760922"/>
            <a:ext cx="476678" cy="383835"/>
          </a:xfrm>
          <a:prstGeom prst="bentConnector2">
            <a:avLst/>
          </a:prstGeom>
          <a:ln w="28575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Logs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Center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deleteTask(</a:t>
            </a:r>
            <a:r>
              <a:rPr lang="en-US" sz="1400" dirty="0">
                <a:solidFill>
                  <a:srgbClr val="7030A0"/>
                </a:solidFill>
              </a:rPr>
              <a:t>T</a:t>
            </a:r>
            <a:r>
              <a:rPr lang="en-US" sz="1400" dirty="0" smtClean="0">
                <a:solidFill>
                  <a:srgbClr val="7030A0"/>
                </a:solidFill>
              </a:rPr>
              <a:t>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9600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Post(TaskListChangedEvent)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Post(TaskListChangedEvent)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handleTaskListChangedEvent()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handleTaskListChangedEvent()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409976" y="2562187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40331" y="685800"/>
            <a:ext cx="8775069" cy="485138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1525828" y="1735093"/>
            <a:ext cx="1526120" cy="74037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1413172" y="4328811"/>
            <a:ext cx="1526120" cy="74037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051949" y="2105282"/>
            <a:ext cx="3205108" cy="2534626"/>
          </a:xfrm>
          <a:prstGeom prst="bentConnector3">
            <a:avLst>
              <a:gd name="adj1" fmla="val -26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6264446" y="4499611"/>
            <a:ext cx="577563" cy="244935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940367" y="2099175"/>
            <a:ext cx="585461" cy="61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40331" y="6005180"/>
            <a:ext cx="8775069" cy="7004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5321102" y="4333297"/>
            <a:ext cx="1077353" cy="740379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{abstract}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8" name="Rectangle 62"/>
          <p:cNvSpPr/>
          <p:nvPr/>
        </p:nvSpPr>
        <p:spPr>
          <a:xfrm>
            <a:off x="3523953" y="4334232"/>
            <a:ext cx="816970" cy="74037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2939292" y="4699001"/>
            <a:ext cx="584661" cy="542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859779" y="5073676"/>
            <a:ext cx="1" cy="93150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-469107" y="2530273"/>
            <a:ext cx="2335057" cy="48388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497503" y="3939747"/>
            <a:ext cx="377476" cy="374765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686243" y="4314514"/>
            <a:ext cx="726931" cy="384488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18" idx="3"/>
            <a:endCxn id="14" idx="1"/>
          </p:cNvCxnSpPr>
          <p:nvPr/>
        </p:nvCxnSpPr>
        <p:spPr>
          <a:xfrm flipV="1">
            <a:off x="4340924" y="4703487"/>
            <a:ext cx="980179" cy="936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176232" y="5069190"/>
            <a:ext cx="1" cy="935990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-152400" y="2666150"/>
            <a:ext cx="585461" cy="610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4015762" y="2489281"/>
            <a:ext cx="4486" cy="3683546"/>
          </a:xfrm>
          <a:prstGeom prst="bentConnector3">
            <a:avLst>
              <a:gd name="adj1" fmla="val -10880533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272972" y="3412870"/>
            <a:ext cx="1240561" cy="492858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45892" y="1657220"/>
            <a:ext cx="1212049" cy="492858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 smtClean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80690" y="1466971"/>
            <a:ext cx="182967" cy="49285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63657" y="4193217"/>
            <a:ext cx="182967" cy="49285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 smtClean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236714" y="4753234"/>
            <a:ext cx="957004" cy="492858"/>
            <a:chOff x="2797314" y="807932"/>
            <a:chExt cx="685800" cy="230832"/>
          </a:xfrm>
        </p:grpSpPr>
        <p:sp>
          <p:nvSpPr>
            <p:cNvPr id="42" name="TextBox 41"/>
            <p:cNvSpPr txBox="1"/>
            <p:nvPr/>
          </p:nvSpPr>
          <p:spPr>
            <a:xfrm>
              <a:off x="2797314" y="807932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 smtClean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3382038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6675696" y="939929"/>
            <a:ext cx="313787" cy="368214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 flipV="1">
            <a:off x="6675695" y="2184004"/>
            <a:ext cx="313786" cy="2438075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6675695" y="1356992"/>
            <a:ext cx="313787" cy="3265087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5" name="Elbow Connector 63"/>
          <p:cNvCxnSpPr/>
          <p:nvPr/>
        </p:nvCxnSpPr>
        <p:spPr>
          <a:xfrm flipV="1">
            <a:off x="6691529" y="1770738"/>
            <a:ext cx="318871" cy="285134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5400000" flipH="1" flipV="1">
            <a:off x="796576" y="3377292"/>
            <a:ext cx="1883838" cy="17722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Straight Arrow Connector 57"/>
          <p:cNvCxnSpPr/>
          <p:nvPr/>
        </p:nvCxnSpPr>
        <p:spPr>
          <a:xfrm rot="5400000">
            <a:off x="5757576" y="3521656"/>
            <a:ext cx="2047254" cy="153594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" name="Rectangle 11"/>
          <p:cNvSpPr/>
          <p:nvPr/>
        </p:nvSpPr>
        <p:spPr>
          <a:xfrm flipH="1">
            <a:off x="6989482" y="762001"/>
            <a:ext cx="1158834" cy="3558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AddCommand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989482" y="1179063"/>
            <a:ext cx="1158834" cy="3558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ShowCommand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989481" y="2006075"/>
            <a:ext cx="1158834" cy="3558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DeleteCommand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44" name="Rectangle 11"/>
          <p:cNvSpPr/>
          <p:nvPr/>
        </p:nvSpPr>
        <p:spPr>
          <a:xfrm flipH="1">
            <a:off x="6994566" y="1592809"/>
            <a:ext cx="1158834" cy="3558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Incorrect</a:t>
            </a:r>
            <a:br>
              <a:rPr lang="en-US" sz="1050" b="1" dirty="0" smtClean="0">
                <a:solidFill>
                  <a:srgbClr val="0070C0"/>
                </a:solidFill>
              </a:rPr>
            </a:br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 flipH="1">
            <a:off x="7010400" y="2406058"/>
            <a:ext cx="1158834" cy="3558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DoneCommand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 flipH="1">
            <a:off x="6994566" y="2806041"/>
            <a:ext cx="1158834" cy="3558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ExitCommand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 flipH="1">
            <a:off x="6994566" y="3228561"/>
            <a:ext cx="1158834" cy="3558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HelpCommand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 flipH="1">
            <a:off x="6994566" y="3628544"/>
            <a:ext cx="1158834" cy="3558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SetStorageCommand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 flipH="1">
            <a:off x="6994566" y="4023123"/>
            <a:ext cx="1158834" cy="3558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UndoCommand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 flipH="1">
            <a:off x="6994566" y="4444743"/>
            <a:ext cx="1158834" cy="3558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RedoCommand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flipH="1">
            <a:off x="7010400" y="4953000"/>
            <a:ext cx="1158834" cy="35585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UpdateCommand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56" name="Elbow Connector 63"/>
          <p:cNvCxnSpPr/>
          <p:nvPr/>
        </p:nvCxnSpPr>
        <p:spPr>
          <a:xfrm>
            <a:off x="6858000" y="2514600"/>
            <a:ext cx="152400" cy="32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3" name="Elbow Connector 63"/>
          <p:cNvCxnSpPr/>
          <p:nvPr/>
        </p:nvCxnSpPr>
        <p:spPr>
          <a:xfrm>
            <a:off x="6858000" y="2971476"/>
            <a:ext cx="152400" cy="32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6858000" y="3428676"/>
            <a:ext cx="152400" cy="32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5" name="Elbow Connector 64"/>
          <p:cNvCxnSpPr/>
          <p:nvPr/>
        </p:nvCxnSpPr>
        <p:spPr>
          <a:xfrm>
            <a:off x="6858000" y="3809676"/>
            <a:ext cx="152400" cy="32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6" name="Elbow Connector 65"/>
          <p:cNvCxnSpPr/>
          <p:nvPr/>
        </p:nvCxnSpPr>
        <p:spPr>
          <a:xfrm>
            <a:off x="6858000" y="4571676"/>
            <a:ext cx="152400" cy="32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1" name="Elbow Connector 70"/>
          <p:cNvCxnSpPr/>
          <p:nvPr/>
        </p:nvCxnSpPr>
        <p:spPr>
          <a:xfrm rot="16200000" flipH="1">
            <a:off x="5562600" y="3810000"/>
            <a:ext cx="2743200" cy="152400"/>
          </a:xfrm>
          <a:prstGeom prst="bentConnector3">
            <a:avLst>
              <a:gd name="adj1" fmla="val 100213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99777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411783" y="230023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958600" y="266390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86592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d:Delete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27809" y="3457797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20713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 flipV="1">
            <a:off x="4030608" y="3227028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030608" y="3733800"/>
            <a:ext cx="14062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815269" y="395462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>
                <a:solidFill>
                  <a:srgbClr val="7030A0"/>
                </a:solidFill>
              </a:rPr>
              <a:t>deleteTask(</a:t>
            </a:r>
            <a:r>
              <a:rPr lang="en-US" dirty="0">
                <a:solidFill>
                  <a:srgbClr val="7030A0"/>
                </a:solidFill>
              </a:rPr>
              <a:t>T</a:t>
            </a:r>
            <a:r>
              <a:rPr lang="en-US" dirty="0" smtClean="0">
                <a:solidFill>
                  <a:srgbClr val="7030A0"/>
                </a:solidFill>
              </a:rPr>
              <a:t>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create()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2131905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parse(“delete 1”)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result:</a:t>
            </a:r>
            <a:br>
              <a:rPr lang="en-US" sz="1600" dirty="0" smtClean="0">
                <a:solidFill>
                  <a:schemeClr val="bg1"/>
                </a:solidFill>
              </a:rPr>
            </a:br>
            <a:r>
              <a:rPr lang="en-US" sz="1600" dirty="0" smtClean="0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818928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228600" y="914400"/>
            <a:ext cx="8894902" cy="38100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335827" y="2733773"/>
            <a:ext cx="1298641" cy="44079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873151" y="2379960"/>
            <a:ext cx="1390214" cy="41176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  <a:endCxn id="62" idx="2"/>
          </p:cNvCxnSpPr>
          <p:nvPr/>
        </p:nvCxnSpPr>
        <p:spPr>
          <a:xfrm flipV="1">
            <a:off x="6610447" y="2792738"/>
            <a:ext cx="226531" cy="515872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080830" y="286989"/>
            <a:ext cx="481387" cy="5506533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8968" y="2370446"/>
            <a:ext cx="1390214" cy="411761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839864" y="2479068"/>
            <a:ext cx="343861" cy="208425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5" name="Straight Arrow Connector 54"/>
          <p:cNvCxnSpPr>
            <a:stCxn id="62" idx="0"/>
            <a:endCxn id="67" idx="2"/>
          </p:cNvCxnSpPr>
          <p:nvPr/>
        </p:nvCxnSpPr>
        <p:spPr>
          <a:xfrm flipV="1">
            <a:off x="6836978" y="2065007"/>
            <a:ext cx="1914" cy="286935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073626" y="2947454"/>
            <a:ext cx="262202" cy="671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334304" y="3204396"/>
            <a:ext cx="343861" cy="208425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0" y="2583281"/>
            <a:ext cx="498194" cy="363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16008" y="2583280"/>
            <a:ext cx="25661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793330" y="2837255"/>
            <a:ext cx="280296" cy="220398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338570" y="2058747"/>
            <a:ext cx="1298641" cy="44079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076369" y="2272429"/>
            <a:ext cx="262202" cy="671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796073" y="2162230"/>
            <a:ext cx="280296" cy="220398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247435" y="2338346"/>
            <a:ext cx="1373847" cy="44079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650485" y="2117948"/>
            <a:ext cx="280296" cy="220398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930781" y="2228147"/>
            <a:ext cx="316654" cy="33059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266656" y="1617835"/>
            <a:ext cx="1373847" cy="44079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3930781" y="1838233"/>
            <a:ext cx="335875" cy="38991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416509" y="2351942"/>
            <a:ext cx="840938" cy="44079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20381" y="2461153"/>
            <a:ext cx="280296" cy="220398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900677" y="2571352"/>
            <a:ext cx="515832" cy="98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6418423" y="1624210"/>
            <a:ext cx="840938" cy="44079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655197" y="1733422"/>
            <a:ext cx="280296" cy="220398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935493" y="1843621"/>
            <a:ext cx="482930" cy="98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008877" y="3077705"/>
            <a:ext cx="1373847" cy="44079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8077424" y="1978431"/>
            <a:ext cx="840938" cy="3632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TaskDetails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281296" y="2466520"/>
            <a:ext cx="280296" cy="220398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561592" y="2160074"/>
            <a:ext cx="515832" cy="41664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8077424" y="2388997"/>
            <a:ext cx="840938" cy="3632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StartTime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561592" y="2570639"/>
            <a:ext cx="515832" cy="6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8077424" y="2799562"/>
            <a:ext cx="840938" cy="3632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EndTime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561592" y="2576719"/>
            <a:ext cx="515832" cy="40448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8077424" y="3210126"/>
            <a:ext cx="840938" cy="3632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UniqueId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561592" y="2576719"/>
            <a:ext cx="515832" cy="81504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2801050" y="1878253"/>
            <a:ext cx="37350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827197" y="1468379"/>
            <a:ext cx="321211" cy="22312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078296" y="1015167"/>
            <a:ext cx="1828591" cy="44079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br>
              <a:rPr lang="en-US" sz="1050" dirty="0" smtClean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ReadOnlyTaskList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697478" y="3197382"/>
            <a:ext cx="1119938" cy="310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362376" y="4107990"/>
            <a:ext cx="2108857" cy="44079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&lt;&lt;interface&gt;&gt;</a:t>
            </a:r>
            <a:r>
              <a:rPr lang="en-US" sz="1050" dirty="0">
                <a:solidFill>
                  <a:srgbClr val="7030A0"/>
                </a:solidFill>
              </a:rPr>
              <a:t/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smtClean="0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504749" y="3470760"/>
            <a:ext cx="1056955" cy="65830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" name="Rectangle 8"/>
          <p:cNvSpPr/>
          <p:nvPr/>
        </p:nvSpPr>
        <p:spPr>
          <a:xfrm>
            <a:off x="8058191" y="3658892"/>
            <a:ext cx="840938" cy="3632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0" name="Rectangle 8"/>
          <p:cNvSpPr/>
          <p:nvPr/>
        </p:nvSpPr>
        <p:spPr>
          <a:xfrm>
            <a:off x="4749143" y="4038600"/>
            <a:ext cx="2108857" cy="440797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TimePreparser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2" name="Elbow Connector 51"/>
          <p:cNvCxnSpPr/>
          <p:nvPr/>
        </p:nvCxnSpPr>
        <p:spPr>
          <a:xfrm rot="16200000" flipH="1">
            <a:off x="8115300" y="3314700"/>
            <a:ext cx="1752600" cy="152400"/>
          </a:xfrm>
          <a:prstGeom prst="bentConnector3">
            <a:avLst>
              <a:gd name="adj1" fmla="val -32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" name="Straight Connector 11"/>
          <p:cNvCxnSpPr>
            <a:stCxn id="83" idx="3"/>
          </p:cNvCxnSpPr>
          <p:nvPr/>
        </p:nvCxnSpPr>
        <p:spPr>
          <a:xfrm flipV="1">
            <a:off x="8918362" y="2971800"/>
            <a:ext cx="149438" cy="940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858000" y="42672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1" name="Elbow Connector 100"/>
          <p:cNvCxnSpPr/>
          <p:nvPr/>
        </p:nvCxnSpPr>
        <p:spPr>
          <a:xfrm rot="16200000" flipH="1">
            <a:off x="7341560" y="3021643"/>
            <a:ext cx="1166482" cy="304799"/>
          </a:xfrm>
          <a:prstGeom prst="bentConnector3">
            <a:avLst>
              <a:gd name="adj1" fmla="val 9899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XmlTaskListStorage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TaskListStorage</a:t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JsonUserPrefs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TaskList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210</Words>
  <Application>Microsoft Macintosh PowerPoint</Application>
  <PresentationFormat>On-screen Show (4:3)</PresentationFormat>
  <Paragraphs>113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AddressBook – Level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Dheeraj r</cp:lastModifiedBy>
  <cp:revision>98</cp:revision>
  <dcterms:created xsi:type="dcterms:W3CDTF">2016-07-22T14:33:02Z</dcterms:created>
  <dcterms:modified xsi:type="dcterms:W3CDTF">2016-10-23T06:02:49Z</dcterms:modified>
</cp:coreProperties>
</file>