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Lazyman’s</a:t>
            </a:r>
            <a:r>
              <a:rPr lang="en-US" dirty="0"/>
              <a:t>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Post(TaskListChangedEvent)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Post(TaskListChangedEvent)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handleTaskListChangedEvent()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handleTaskListChangedEvent()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40331" y="685800"/>
            <a:ext cx="8775069" cy="48513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525828" y="1735093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413172" y="4328811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051949" y="2105282"/>
            <a:ext cx="3205108" cy="2534626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264446" y="4499611"/>
            <a:ext cx="577563" cy="244935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940367" y="2099175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40331" y="6005180"/>
            <a:ext cx="8775069" cy="700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321102" y="4333297"/>
            <a:ext cx="1077353" cy="74037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3953" y="4334232"/>
            <a:ext cx="81697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939292" y="4699001"/>
            <a:ext cx="584661" cy="54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859779" y="5073676"/>
            <a:ext cx="1" cy="9315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469107" y="2530273"/>
            <a:ext cx="2335057" cy="4838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497503" y="3939747"/>
            <a:ext cx="377476" cy="37476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686243" y="4314514"/>
            <a:ext cx="726931" cy="38448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340924" y="4703487"/>
            <a:ext cx="980179" cy="93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76232" y="5069190"/>
            <a:ext cx="1" cy="93599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-152400" y="2666150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015762" y="2489281"/>
            <a:ext cx="4486" cy="3683546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272972" y="3412870"/>
            <a:ext cx="1240561" cy="492858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5892" y="1657220"/>
            <a:ext cx="1212049" cy="492858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0690" y="1466971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3657" y="4193217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36714" y="4753234"/>
            <a:ext cx="957004" cy="492858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75696" y="939929"/>
            <a:ext cx="313787" cy="36821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 flipV="1">
            <a:off x="6675695" y="2184004"/>
            <a:ext cx="313786" cy="2438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75695" y="1356992"/>
            <a:ext cx="313787" cy="326508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796576" y="3377292"/>
            <a:ext cx="1883838" cy="177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11"/>
          <p:cNvSpPr/>
          <p:nvPr/>
        </p:nvSpPr>
        <p:spPr>
          <a:xfrm flipH="1">
            <a:off x="6989482" y="76200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989482" y="117906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ShowCommand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989481" y="2006075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994566" y="1592809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flipH="1">
            <a:off x="7010400" y="2406058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6994566" y="280604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6994566" y="322856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6994566" y="3628544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6994566" y="402312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994566" y="444474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flipH="1">
            <a:off x="7010400" y="4953000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UpdateCommand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6" name="Elbow Connector 63"/>
          <p:cNvCxnSpPr/>
          <p:nvPr/>
        </p:nvCxnSpPr>
        <p:spPr>
          <a:xfrm>
            <a:off x="6858000" y="2514600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/>
          <p:cNvCxnSpPr/>
          <p:nvPr/>
        </p:nvCxnSpPr>
        <p:spPr>
          <a:xfrm>
            <a:off x="6858000" y="29714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6858000" y="34286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6858000" y="38096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6848061" y="45716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5546034" y="3733800"/>
            <a:ext cx="2743200" cy="152400"/>
          </a:xfrm>
          <a:prstGeom prst="bentConnector3">
            <a:avLst>
              <a:gd name="adj1" fmla="val 100213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914400"/>
            <a:ext cx="8894902" cy="381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35827" y="2733773"/>
            <a:ext cx="1298641" cy="44079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151" y="2379960"/>
            <a:ext cx="1390214" cy="411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610447" y="2792738"/>
            <a:ext cx="226531" cy="51587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080830" y="286989"/>
            <a:ext cx="481387" cy="5506533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68" y="2370446"/>
            <a:ext cx="1390214" cy="411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39864" y="2479068"/>
            <a:ext cx="343861" cy="20842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836978" y="2065007"/>
            <a:ext cx="1914" cy="286935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73626" y="2947454"/>
            <a:ext cx="262202" cy="67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334304" y="3204396"/>
            <a:ext cx="343861" cy="20842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0" y="2583281"/>
            <a:ext cx="498194" cy="363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6008" y="2583280"/>
            <a:ext cx="25661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93330" y="2837255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38570" y="2058747"/>
            <a:ext cx="1298641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76369" y="2272429"/>
            <a:ext cx="262202" cy="67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96073" y="2162230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47435" y="2338346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50485" y="2117948"/>
            <a:ext cx="280296" cy="22039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30781" y="2228147"/>
            <a:ext cx="316654" cy="3305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66656" y="1617835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30781" y="1838233"/>
            <a:ext cx="335875" cy="3899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16509" y="2351942"/>
            <a:ext cx="840938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0381" y="2461153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00677" y="2571352"/>
            <a:ext cx="515832" cy="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418423" y="1624210"/>
            <a:ext cx="840938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55197" y="1733422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35493" y="1843621"/>
            <a:ext cx="482930" cy="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08877" y="3077705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77424" y="1978431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TaskDetails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81296" y="2466520"/>
            <a:ext cx="280296" cy="22039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561592" y="2160074"/>
            <a:ext cx="515832" cy="416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077424" y="2388997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561592" y="2570639"/>
            <a:ext cx="515832" cy="6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077424" y="2799562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561592" y="2576719"/>
            <a:ext cx="515832" cy="4044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077424" y="3210126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561592" y="2576719"/>
            <a:ext cx="515832" cy="8150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01050" y="1878253"/>
            <a:ext cx="37350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7197" y="1468379"/>
            <a:ext cx="321211" cy="22312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78296" y="1015167"/>
            <a:ext cx="1828591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97478" y="3197382"/>
            <a:ext cx="1119938" cy="31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62376" y="4107990"/>
            <a:ext cx="210885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04749" y="3470760"/>
            <a:ext cx="1056955" cy="65830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8058191" y="3658892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749143" y="4038600"/>
            <a:ext cx="210885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TimePreparser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8115300" y="3314700"/>
            <a:ext cx="1752600" cy="152400"/>
          </a:xfrm>
          <a:prstGeom prst="bentConnector3">
            <a:avLst>
              <a:gd name="adj1" fmla="val -3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83" idx="3"/>
          </p:cNvCxnSpPr>
          <p:nvPr/>
        </p:nvCxnSpPr>
        <p:spPr>
          <a:xfrm flipV="1">
            <a:off x="8918362" y="2971800"/>
            <a:ext cx="149438" cy="94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858000" y="4267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6200000" flipH="1">
            <a:off x="7391254" y="3150850"/>
            <a:ext cx="1166482" cy="304799"/>
          </a:xfrm>
          <a:prstGeom prst="bentConnector3">
            <a:avLst>
              <a:gd name="adj1" fmla="val 9984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XmlTaskListStorage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TaskListStorage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171</Words>
  <Application>Microsoft Office PowerPoint</Application>
  <PresentationFormat>On-screen Show (4:3)</PresentationFormat>
  <Paragraphs>112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Lazyman’s 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Tong Fionna</cp:lastModifiedBy>
  <cp:revision>100</cp:revision>
  <dcterms:created xsi:type="dcterms:W3CDTF">2016-07-22T14:33:02Z</dcterms:created>
  <dcterms:modified xsi:type="dcterms:W3CDTF">2016-11-04T08:06:33Z</dcterms:modified>
</cp:coreProperties>
</file>