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6" r:id="rId4"/>
    <p:sldId id="268" r:id="rId5"/>
    <p:sldId id="260" r:id="rId6"/>
    <p:sldId id="261" r:id="rId7"/>
    <p:sldId id="267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712" y="-11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TaskManager</a:t>
            </a:r>
            <a:r>
              <a:rPr lang="en-US" dirty="0" smtClean="0"/>
              <a:t> – </a:t>
            </a:r>
            <a:r>
              <a:rPr lang="en-US" dirty="0" err="1" smtClean="0"/>
              <a:t>ForgetMeNot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handleTaskManagerChangedEvent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handleTaskManagerChangedEvent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Rectangle 3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18" y="1371600"/>
            <a:ext cx="9809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add new task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TaskManagerChangedEvent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27" name="Picture 26" descr="noun_127765_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381000"/>
            <a:ext cx="990600" cy="66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484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Done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TaskManagerStorage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XmlTaskManager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TaskManager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225</Words>
  <Application>Microsoft Macintosh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TaskManager – ForgetMeNot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Chee Yeo</cp:lastModifiedBy>
  <cp:revision>76</cp:revision>
  <dcterms:created xsi:type="dcterms:W3CDTF">2016-07-22T14:33:02Z</dcterms:created>
  <dcterms:modified xsi:type="dcterms:W3CDTF">2016-11-03T07:53:41Z</dcterms:modified>
</cp:coreProperties>
</file>