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904" y="-1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TaskManager – </a:t>
            </a:r>
            <a:r>
              <a:rPr lang="en-US" dirty="0" err="1" smtClean="0"/>
              <a:t>ForgetMeNot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deleteTask(p)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7657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2057400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24800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noun_127765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1000"/>
            <a:ext cx="990600" cy="66601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4267200" y="12954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saveToHistory()</a:t>
            </a:r>
            <a:endParaRPr lang="en-US" sz="1400" dirty="0">
              <a:solidFill>
                <a:srgbClr val="7030A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 flipH="1">
            <a:off x="5867400" y="1406328"/>
            <a:ext cx="304802" cy="346272"/>
            <a:chOff x="1028134" y="5612032"/>
            <a:chExt cx="217349" cy="270072"/>
          </a:xfrm>
        </p:grpSpPr>
        <p:sp>
          <p:nvSpPr>
            <p:cNvPr id="77" name="Freeform 76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1F497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1F497D"/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172200" y="990600"/>
            <a:ext cx="12954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Saves a copy of TaskManager before delete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818" y="1371600"/>
            <a:ext cx="9809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undo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execute(“undo”)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7754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loadFromHistory()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27" name="Picture 26" descr="noun_127765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1000"/>
            <a:ext cx="990600" cy="66601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 flipH="1">
            <a:off x="5867400" y="1406328"/>
            <a:ext cx="304802" cy="346272"/>
            <a:chOff x="1028134" y="5612032"/>
            <a:chExt cx="217349" cy="270072"/>
          </a:xfrm>
        </p:grpSpPr>
        <p:sp>
          <p:nvSpPr>
            <p:cNvPr id="29" name="Freeform 2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1F497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1F497D"/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72200" y="990600"/>
            <a:ext cx="129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Loads a copy of TaskManager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484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deleteTask(p)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38200" y="1676400"/>
            <a:ext cx="7848600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42360"/>
            <a:ext cx="354093" cy="36828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24400" y="2667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/>
          <p:nvPr/>
        </p:nvCxnSpPr>
        <p:spPr>
          <a:xfrm>
            <a:off x="4114800" y="2743200"/>
            <a:ext cx="613072" cy="61490"/>
          </a:xfrm>
          <a:prstGeom prst="bentConnector3">
            <a:avLst>
              <a:gd name="adj1" fmla="val 3923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477000" y="28956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67400" y="27432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103448" y="2829890"/>
            <a:ext cx="373552" cy="2390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90800"/>
            <a:ext cx="822003" cy="25922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162800" y="29718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398848" y="2720411"/>
            <a:ext cx="313548" cy="33807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895600"/>
            <a:ext cx="822003" cy="27739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398848" y="3034300"/>
            <a:ext cx="313548" cy="241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00400"/>
            <a:ext cx="822003" cy="29557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398848" y="3058490"/>
            <a:ext cx="313548" cy="2896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05201"/>
            <a:ext cx="822003" cy="3137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Recurrence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398848" y="3058490"/>
            <a:ext cx="313548" cy="60358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232</Words>
  <Application>Microsoft Macintosh PowerPoint</Application>
  <PresentationFormat>On-screen Show (4:3)</PresentationFormat>
  <Paragraphs>110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TaskManager – ForgetMeNot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Shailesh Nahata</cp:lastModifiedBy>
  <cp:revision>82</cp:revision>
  <dcterms:created xsi:type="dcterms:W3CDTF">2016-07-22T14:33:02Z</dcterms:created>
  <dcterms:modified xsi:type="dcterms:W3CDTF">2016-11-05T14:54:20Z</dcterms:modified>
</cp:coreProperties>
</file>