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6" r:id="rId4"/>
    <p:sldId id="268" r:id="rId5"/>
    <p:sldId id="260" r:id="rId6"/>
    <p:sldId id="261" r:id="rId7"/>
    <p:sldId id="267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712" y="-11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TaskManager – </a:t>
            </a:r>
            <a:r>
              <a:rPr lang="en-US" dirty="0" err="1" smtClean="0"/>
              <a:t>ForgetMeNot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deleteTask(p)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7657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Post(TaskManagerChangedEvent)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2057400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Post(TaskManagerChangedEvent)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24800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 descr="noun_127765_c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381000"/>
            <a:ext cx="990600" cy="666014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4267200" y="12954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saveToHistory()</a:t>
            </a:r>
            <a:endParaRPr lang="en-US" sz="1400" dirty="0">
              <a:solidFill>
                <a:srgbClr val="7030A0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 flipH="1">
            <a:off x="5867400" y="1406328"/>
            <a:ext cx="304802" cy="346272"/>
            <a:chOff x="1028134" y="5612032"/>
            <a:chExt cx="217349" cy="270072"/>
          </a:xfrm>
        </p:grpSpPr>
        <p:sp>
          <p:nvSpPr>
            <p:cNvPr id="77" name="Freeform 76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1F497D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1F497D"/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6172200" y="990600"/>
            <a:ext cx="129540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Saves a copy of TaskManager before delete</a:t>
            </a:r>
            <a:endParaRPr 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8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6818" y="1371600"/>
            <a:ext cx="98098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undo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</a:t>
            </a:r>
            <a:r>
              <a:rPr lang="en-US" sz="1400" dirty="0" smtClean="0">
                <a:solidFill>
                  <a:srgbClr val="0070C0"/>
                </a:solidFill>
              </a:rPr>
              <a:t>“undo”</a:t>
            </a:r>
            <a:r>
              <a:rPr lang="en-US" sz="1400" dirty="0" smtClean="0">
                <a:solidFill>
                  <a:srgbClr val="0070C0"/>
                </a:solidFill>
              </a:rPr>
              <a:t>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37754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loadFromHistory()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Post(TaskManagerChangedEvent)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3" name="Rectangle 22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pic>
        <p:nvPicPr>
          <p:cNvPr id="27" name="Picture 26" descr="noun_127765_c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381000"/>
            <a:ext cx="990600" cy="666014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 flipH="1">
            <a:off x="5867400" y="1406328"/>
            <a:ext cx="304802" cy="346272"/>
            <a:chOff x="1028134" y="5612032"/>
            <a:chExt cx="217349" cy="270072"/>
          </a:xfrm>
        </p:grpSpPr>
        <p:sp>
          <p:nvSpPr>
            <p:cNvPr id="29" name="Freeform 2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1F497D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1F497D"/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172200" y="990600"/>
            <a:ext cx="129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Loads a copy of TaskManager</a:t>
            </a:r>
            <a:endParaRPr 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90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2484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deleteTask(p)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StartTime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EndTime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TaskManagerStorage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JsonUserPrefs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2408</TotalTime>
  <Words>234</Words>
  <Application>Microsoft Macintosh PowerPoint</Application>
  <PresentationFormat>On-screen Show (4:3)</PresentationFormat>
  <Paragraphs>112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TaskManager – ForgetMeNot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Chee Yeo</cp:lastModifiedBy>
  <cp:revision>80</cp:revision>
  <dcterms:created xsi:type="dcterms:W3CDTF">2016-07-22T14:33:02Z</dcterms:created>
  <dcterms:modified xsi:type="dcterms:W3CDTF">2016-11-05T13:12:00Z</dcterms:modified>
</cp:coreProperties>
</file>