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1157" y="-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4515" y="147736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2371" y="59935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3490" y="4203052"/>
            <a:ext cx="3423953" cy="3938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90021" y="3271986"/>
            <a:ext cx="3825934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16126" y="2895600"/>
            <a:ext cx="0" cy="21336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16126" y="5029200"/>
            <a:ext cx="1662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3057" y="5029200"/>
            <a:ext cx="18469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6239" y="5147620"/>
            <a:ext cx="1" cy="110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6239" y="5257800"/>
            <a:ext cx="623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Rectangle 11"/>
          <p:cNvSpPr/>
          <p:nvPr/>
        </p:nvSpPr>
        <p:spPr>
          <a:xfrm>
            <a:off x="2609131" y="49107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3751381" y="51450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45016" y="5263468"/>
            <a:ext cx="6849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45016" y="5202710"/>
            <a:ext cx="1875890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16126" y="5029199"/>
            <a:ext cx="0" cy="6096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83056" y="5638800"/>
            <a:ext cx="184691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Rectangle 11"/>
          <p:cNvSpPr/>
          <p:nvPr/>
        </p:nvSpPr>
        <p:spPr>
          <a:xfrm>
            <a:off x="2579503" y="5520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ContentBox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endCxn id="84" idx="1"/>
          </p:cNvCxnSpPr>
          <p:nvPr/>
        </p:nvCxnSpPr>
        <p:spPr>
          <a:xfrm>
            <a:off x="2416126" y="5638799"/>
            <a:ext cx="16337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845016" y="5334001"/>
            <a:ext cx="815882" cy="1863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60898" y="5333999"/>
            <a:ext cx="106000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57600" y="5520379"/>
            <a:ext cx="118741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ctangle 11"/>
          <p:cNvSpPr/>
          <p:nvPr/>
        </p:nvSpPr>
        <p:spPr>
          <a:xfrm>
            <a:off x="2579502" y="45681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1600200"/>
            <a:ext cx="8153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42360"/>
            <a:ext cx="354093" cy="3682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24400" y="2667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4114800" y="2743200"/>
            <a:ext cx="613072" cy="61490"/>
          </a:xfrm>
          <a:prstGeom prst="bentConnector3">
            <a:avLst>
              <a:gd name="adj1" fmla="val 392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77000" y="2895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67400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03448" y="2829890"/>
            <a:ext cx="373552" cy="239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90800"/>
            <a:ext cx="822003" cy="2592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2800" y="2971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8848" y="2720411"/>
            <a:ext cx="313548" cy="338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98848" y="3034300"/>
            <a:ext cx="313548" cy="241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00400"/>
            <a:ext cx="822003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8848" y="3058490"/>
            <a:ext cx="313548" cy="2896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05201"/>
            <a:ext cx="822003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98848" y="3058490"/>
            <a:ext cx="313548" cy="603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5791200" y="4267200"/>
            <a:ext cx="1524000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DatePreParse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endCxn id="87" idx="3"/>
          </p:cNvCxnSpPr>
          <p:nvPr/>
        </p:nvCxnSpPr>
        <p:spPr>
          <a:xfrm flipH="1">
            <a:off x="7315200" y="4419600"/>
            <a:ext cx="1371600" cy="4477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7886700" y="3619500"/>
            <a:ext cx="1295400" cy="304800"/>
          </a:xfrm>
          <a:prstGeom prst="bentConnector3">
            <a:avLst>
              <a:gd name="adj1" fmla="val 33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8"/>
          <p:cNvSpPr/>
          <p:nvPr/>
        </p:nvSpPr>
        <p:spPr>
          <a:xfrm>
            <a:off x="7712396" y="2895600"/>
            <a:ext cx="822003" cy="2773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194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Qiang Yu</cp:lastModifiedBy>
  <cp:revision>86</cp:revision>
  <dcterms:created xsi:type="dcterms:W3CDTF">2016-07-22T14:33:02Z</dcterms:created>
  <dcterms:modified xsi:type="dcterms:W3CDTF">2016-11-06T09:56:32Z</dcterms:modified>
</cp:coreProperties>
</file>