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6" r:id="rId4"/>
    <p:sldId id="268" r:id="rId5"/>
    <p:sldId id="260" r:id="rId6"/>
    <p:sldId id="261" r:id="rId7"/>
    <p:sldId id="267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7" d="100"/>
          <a:sy n="77" d="100"/>
        </p:scale>
        <p:origin x="-1904" y="-10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05/11/16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05/11/16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05/11/16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05/11/16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05/11/16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TaskManager – </a:t>
            </a:r>
            <a:r>
              <a:rPr lang="en-US" dirty="0" err="1" smtClean="0"/>
              <a:t>ForgetMeNot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7030A0"/>
                </a:solidFill>
              </a:rPr>
              <a:t>deleteTask(p)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7657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Post(TaskManagerChangedEvent)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2057400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Post(TaskManagerChangedEvent)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handleTaskManagerChangedEvent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handleTaskManagerChangedEvent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24800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 descr="noun_127765_c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381000"/>
            <a:ext cx="990600" cy="666014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4267200" y="12954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7030A0"/>
                </a:solidFill>
              </a:rPr>
              <a:t>saveToHistory()</a:t>
            </a:r>
            <a:endParaRPr lang="en-US" sz="1400" dirty="0">
              <a:solidFill>
                <a:srgbClr val="7030A0"/>
              </a:solidFill>
            </a:endParaRPr>
          </a:p>
        </p:txBody>
      </p:sp>
      <p:grpSp>
        <p:nvGrpSpPr>
          <p:cNvPr id="76" name="Group 75"/>
          <p:cNvGrpSpPr/>
          <p:nvPr/>
        </p:nvGrpSpPr>
        <p:grpSpPr>
          <a:xfrm flipH="1">
            <a:off x="5867400" y="1406328"/>
            <a:ext cx="304802" cy="346272"/>
            <a:chOff x="1028134" y="5612032"/>
            <a:chExt cx="217349" cy="270072"/>
          </a:xfrm>
        </p:grpSpPr>
        <p:sp>
          <p:nvSpPr>
            <p:cNvPr id="77" name="Freeform 76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1F497D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1F497D"/>
            </a:solidFill>
            <a:ln>
              <a:solidFill>
                <a:srgbClr val="1F497D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6172200" y="990600"/>
            <a:ext cx="129540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7030A0"/>
                </a:solidFill>
              </a:rPr>
              <a:t>Saves a copy of TaskManager before delete</a:t>
            </a:r>
            <a:endParaRPr lang="en-US" sz="1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" name="Rectangle 3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" name="Rectangle 6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8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" name="Rectangle 9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6818" y="1371600"/>
            <a:ext cx="98098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undo</a:t>
            </a:r>
            <a:endParaRPr lang="en-US" sz="14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execute(“undo”)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37754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7030A0"/>
                </a:solidFill>
              </a:rPr>
              <a:t>loadFromHistory()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Post(TaskManagerChangedEvent)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3" name="Rectangle 22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pic>
        <p:nvPicPr>
          <p:cNvPr id="27" name="Picture 26" descr="noun_127765_c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381000"/>
            <a:ext cx="990600" cy="666014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 flipH="1">
            <a:off x="5867400" y="1406328"/>
            <a:ext cx="304802" cy="346272"/>
            <a:chOff x="1028134" y="5612032"/>
            <a:chExt cx="217349" cy="270072"/>
          </a:xfrm>
        </p:grpSpPr>
        <p:sp>
          <p:nvSpPr>
            <p:cNvPr id="29" name="Freeform 2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1F497D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1F497D"/>
            </a:solidFill>
            <a:ln>
              <a:solidFill>
                <a:srgbClr val="1F497D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172200" y="990600"/>
            <a:ext cx="12954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7030A0"/>
                </a:solidFill>
              </a:rPr>
              <a:t>Loads a copy of TaskManager</a:t>
            </a:r>
            <a:endParaRPr lang="en-US" sz="1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908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Show</a:t>
            </a: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2484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>
                <a:solidFill>
                  <a:srgbClr val="7030A0"/>
                </a:solidFill>
              </a:rPr>
              <a:t>deleteTask(p)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838200" y="1600200"/>
            <a:ext cx="8153400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42360"/>
            <a:ext cx="354093" cy="368285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724400" y="2667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/>
          <p:nvPr/>
        </p:nvCxnSpPr>
        <p:spPr>
          <a:xfrm>
            <a:off x="4114800" y="2743200"/>
            <a:ext cx="613072" cy="61490"/>
          </a:xfrm>
          <a:prstGeom prst="bentConnector3">
            <a:avLst>
              <a:gd name="adj1" fmla="val 39238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477000" y="2895600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867400" y="274320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6103448" y="2829890"/>
            <a:ext cx="373552" cy="23909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6" y="2590800"/>
            <a:ext cx="822003" cy="259221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162800" y="297180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398848" y="2720411"/>
            <a:ext cx="313548" cy="33807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398848" y="3034300"/>
            <a:ext cx="313548" cy="2419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6" y="3200400"/>
            <a:ext cx="822003" cy="29557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Done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398848" y="3058490"/>
            <a:ext cx="313548" cy="28969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6" y="3505201"/>
            <a:ext cx="822003" cy="31375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Recurrence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398848" y="3058490"/>
            <a:ext cx="313548" cy="60358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7" name="Rectangle 8"/>
          <p:cNvSpPr/>
          <p:nvPr/>
        </p:nvSpPr>
        <p:spPr>
          <a:xfrm>
            <a:off x="5791200" y="4267200"/>
            <a:ext cx="1524000" cy="31375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DatePreParse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endCxn id="87" idx="3"/>
          </p:cNvCxnSpPr>
          <p:nvPr/>
        </p:nvCxnSpPr>
        <p:spPr>
          <a:xfrm flipH="1">
            <a:off x="7315200" y="4419600"/>
            <a:ext cx="1371600" cy="4477"/>
          </a:xfrm>
          <a:prstGeom prst="straightConnector1">
            <a:avLst/>
          </a:prstGeom>
          <a:ln>
            <a:solidFill>
              <a:srgbClr val="8064A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rot="16200000" flipH="1">
            <a:off x="7886700" y="3619500"/>
            <a:ext cx="1295400" cy="304800"/>
          </a:xfrm>
          <a:prstGeom prst="bentConnector3">
            <a:avLst>
              <a:gd name="adj1" fmla="val 338"/>
            </a:avLst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8"/>
          <p:cNvSpPr/>
          <p:nvPr/>
        </p:nvSpPr>
        <p:spPr>
          <a:xfrm>
            <a:off x="7712396" y="2895600"/>
            <a:ext cx="822003" cy="27739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Time</a:t>
            </a:r>
            <a:endParaRPr lang="en-SG" sz="105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TaskManagerStorage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XmlTaskManager</a:t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JsonUserPrefs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TaskManager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2451</TotalTime>
  <Words>233</Words>
  <Application>Microsoft Macintosh PowerPoint</Application>
  <PresentationFormat>On-screen Show (4:3)</PresentationFormat>
  <Paragraphs>111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TaskManager – ForgetMeNot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Shailesh Nahata</cp:lastModifiedBy>
  <cp:revision>85</cp:revision>
  <dcterms:created xsi:type="dcterms:W3CDTF">2016-07-22T14:33:02Z</dcterms:created>
  <dcterms:modified xsi:type="dcterms:W3CDTF">2016-11-05T15:27:57Z</dcterms:modified>
</cp:coreProperties>
</file>