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712" y="-1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TaskManager</a:t>
            </a:r>
            <a:r>
              <a:rPr lang="en-US" dirty="0" smtClean="0"/>
              <a:t> – </a:t>
            </a:r>
            <a:r>
              <a:rPr lang="en-US" dirty="0" err="1" smtClean="0"/>
              <a:t>ForgetMeNot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noun_127765_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381000"/>
            <a:ext cx="990600" cy="6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484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199</Words>
  <Application>Microsoft Macintosh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TaskManager – ForgetMeNot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Chee Yeo</cp:lastModifiedBy>
  <cp:revision>74</cp:revision>
  <dcterms:created xsi:type="dcterms:W3CDTF">2016-07-22T14:33:02Z</dcterms:created>
  <dcterms:modified xsi:type="dcterms:W3CDTF">2016-11-03T04:52:27Z</dcterms:modified>
</cp:coreProperties>
</file>