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712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TaskManager</a:t>
            </a:r>
            <a:r>
              <a:rPr lang="en-US" dirty="0" smtClean="0"/>
              <a:t>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smtClean="0">
                <a:solidFill>
                  <a:srgbClr val="7030A0"/>
                </a:solidFill>
              </a:rPr>
              <a:t>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noun_396626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3385"/>
          <a:stretch/>
        </p:blipFill>
        <p:spPr>
          <a:xfrm>
            <a:off x="-152400" y="385762"/>
            <a:ext cx="990600" cy="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199</Words>
  <Application>Microsoft Macintosh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Chee Yeo</cp:lastModifiedBy>
  <cp:revision>73</cp:revision>
  <dcterms:created xsi:type="dcterms:W3CDTF">2016-07-22T14:33:02Z</dcterms:created>
  <dcterms:modified xsi:type="dcterms:W3CDTF">2016-10-19T06:54:14Z</dcterms:modified>
</cp:coreProperties>
</file>