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-144" y="-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TaskManager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7657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0574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24800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267200" y="1295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saveToHistory()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77" name="Freeform 76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72200" y="990600"/>
            <a:ext cx="1295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Saves a copy of TaskManager before delete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18" y="1371600"/>
            <a:ext cx="9809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77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loadFromHistory()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27" name="Picture 26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29" name="Freeform 2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2200" y="990600"/>
            <a:ext cx="129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Loads a copy of TaskManager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4515" y="1477360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2371" y="599351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73490" y="4203052"/>
            <a:ext cx="3423953" cy="39381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90021" y="3271986"/>
            <a:ext cx="3825934" cy="18539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16126" y="2895600"/>
            <a:ext cx="0" cy="21336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16126" y="5029200"/>
            <a:ext cx="1662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83057" y="5029200"/>
            <a:ext cx="18469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36239" y="5147620"/>
            <a:ext cx="1" cy="1101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36239" y="5257800"/>
            <a:ext cx="623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Rectangle 11"/>
          <p:cNvSpPr/>
          <p:nvPr/>
        </p:nvSpPr>
        <p:spPr>
          <a:xfrm>
            <a:off x="2609131" y="49107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>
            <a:off x="3751381" y="51450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45016" y="5263468"/>
            <a:ext cx="68495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45016" y="5202710"/>
            <a:ext cx="1875890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16126" y="5029199"/>
            <a:ext cx="0" cy="6096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83056" y="5638800"/>
            <a:ext cx="184691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Rectangle 11"/>
          <p:cNvSpPr/>
          <p:nvPr/>
        </p:nvSpPr>
        <p:spPr>
          <a:xfrm>
            <a:off x="2579503" y="55203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ContentBox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endCxn id="84" idx="1"/>
          </p:cNvCxnSpPr>
          <p:nvPr/>
        </p:nvCxnSpPr>
        <p:spPr>
          <a:xfrm>
            <a:off x="2416126" y="5638799"/>
            <a:ext cx="16337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845016" y="5334001"/>
            <a:ext cx="815882" cy="18637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660898" y="5333999"/>
            <a:ext cx="1060008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657600" y="5520379"/>
            <a:ext cx="118741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ectangle 11"/>
          <p:cNvSpPr/>
          <p:nvPr/>
        </p:nvSpPr>
        <p:spPr>
          <a:xfrm>
            <a:off x="2579502" y="456816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ShowCommand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38200" y="1600200"/>
            <a:ext cx="8153400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42360"/>
            <a:ext cx="354093" cy="36828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24400" y="2667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>
            <a:off x="4114800" y="2743200"/>
            <a:ext cx="613072" cy="61490"/>
          </a:xfrm>
          <a:prstGeom prst="bentConnector3">
            <a:avLst>
              <a:gd name="adj1" fmla="val 392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77000" y="2895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67400" y="2743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103448" y="2829890"/>
            <a:ext cx="373552" cy="2390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90800"/>
            <a:ext cx="822003" cy="25922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62800" y="29718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398848" y="2720411"/>
            <a:ext cx="313548" cy="3380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398848" y="3034300"/>
            <a:ext cx="313548" cy="241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00400"/>
            <a:ext cx="822003" cy="2955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98848" y="3058490"/>
            <a:ext cx="313548" cy="2896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05201"/>
            <a:ext cx="822003" cy="3137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Recurrence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398848" y="3058490"/>
            <a:ext cx="313548" cy="6035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5791200" y="4267200"/>
            <a:ext cx="1524000" cy="3137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DatePreParse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endCxn id="87" idx="3"/>
          </p:cNvCxnSpPr>
          <p:nvPr/>
        </p:nvCxnSpPr>
        <p:spPr>
          <a:xfrm flipH="1">
            <a:off x="7315200" y="4419600"/>
            <a:ext cx="1371600" cy="4477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H="1">
            <a:off x="7886700" y="3619500"/>
            <a:ext cx="1295400" cy="304800"/>
          </a:xfrm>
          <a:prstGeom prst="bentConnector3">
            <a:avLst>
              <a:gd name="adj1" fmla="val 33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8"/>
          <p:cNvSpPr/>
          <p:nvPr/>
        </p:nvSpPr>
        <p:spPr>
          <a:xfrm>
            <a:off x="7712396" y="2895600"/>
            <a:ext cx="822003" cy="2773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194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Qiang Yu</cp:lastModifiedBy>
  <cp:revision>87</cp:revision>
  <dcterms:created xsi:type="dcterms:W3CDTF">2016-07-22T14:33:02Z</dcterms:created>
  <dcterms:modified xsi:type="dcterms:W3CDTF">2016-11-06T10:12:01Z</dcterms:modified>
</cp:coreProperties>
</file>