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904" y="-1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07/11/16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TaskManager – </a:t>
            </a:r>
            <a:r>
              <a:rPr lang="en-US" dirty="0" err="1" smtClean="0"/>
              <a:t>ForgetMeNot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deleteTask(p)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7657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2057400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24800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4267200" y="12954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saveToHistory()</a:t>
            </a:r>
            <a:endParaRPr lang="en-US" sz="1400" dirty="0">
              <a:solidFill>
                <a:srgbClr val="7030A0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 flipH="1">
            <a:off x="5867400" y="1406328"/>
            <a:ext cx="304802" cy="346272"/>
            <a:chOff x="1028134" y="5612032"/>
            <a:chExt cx="217349" cy="270072"/>
          </a:xfrm>
        </p:grpSpPr>
        <p:sp>
          <p:nvSpPr>
            <p:cNvPr id="77" name="Freeform 76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1F497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1F497D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172200" y="990600"/>
            <a:ext cx="12954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Saves a copy of TaskManager before delete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818" y="1371600"/>
            <a:ext cx="9809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undo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execute(“undo”)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37754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loadFromHistory()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27" name="Picture 26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 flipH="1">
            <a:off x="5867400" y="1406328"/>
            <a:ext cx="304802" cy="346272"/>
            <a:chOff x="1028134" y="5612032"/>
            <a:chExt cx="217349" cy="270072"/>
          </a:xfrm>
        </p:grpSpPr>
        <p:sp>
          <p:nvSpPr>
            <p:cNvPr id="29" name="Freeform 2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1F497D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1F497D"/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72200" y="990600"/>
            <a:ext cx="129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Loads a copy of TaskManager</a:t>
            </a:r>
            <a:endParaRPr lang="en-US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24515" y="1477360"/>
            <a:ext cx="4917083" cy="50292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2371" y="599351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673490" y="4203052"/>
            <a:ext cx="3423953" cy="39381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690021" y="3271986"/>
            <a:ext cx="3825934" cy="185396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16126" y="2895600"/>
            <a:ext cx="0" cy="213360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416126" y="5029200"/>
            <a:ext cx="16624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83057" y="5029200"/>
            <a:ext cx="184691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136239" y="5147620"/>
            <a:ext cx="1" cy="1101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36239" y="5257800"/>
            <a:ext cx="6234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Rectangle 11"/>
          <p:cNvSpPr/>
          <p:nvPr/>
        </p:nvSpPr>
        <p:spPr>
          <a:xfrm>
            <a:off x="2609131" y="491077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FloatingPanel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1" name="Rectangle 11"/>
          <p:cNvSpPr/>
          <p:nvPr/>
        </p:nvSpPr>
        <p:spPr>
          <a:xfrm>
            <a:off x="3751381" y="514504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FloatingCard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845016" y="5263468"/>
            <a:ext cx="68495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845016" y="5202710"/>
            <a:ext cx="1875890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416126" y="5029199"/>
            <a:ext cx="0" cy="60960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683056" y="5638800"/>
            <a:ext cx="1846913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Rectangle 11"/>
          <p:cNvSpPr/>
          <p:nvPr/>
        </p:nvSpPr>
        <p:spPr>
          <a:xfrm>
            <a:off x="2579503" y="552037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ContentBox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Straight Arrow Connector 56"/>
          <p:cNvCxnSpPr>
            <a:endCxn id="84" idx="1"/>
          </p:cNvCxnSpPr>
          <p:nvPr/>
        </p:nvCxnSpPr>
        <p:spPr>
          <a:xfrm>
            <a:off x="2416126" y="5638799"/>
            <a:ext cx="163377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845016" y="5334001"/>
            <a:ext cx="815882" cy="18637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660898" y="5333999"/>
            <a:ext cx="1060008" cy="0"/>
          </a:xfrm>
          <a:prstGeom prst="straightConnector1">
            <a:avLst/>
          </a:prstGeom>
          <a:ln w="19050">
            <a:prstDash val="sysDot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657600" y="5520379"/>
            <a:ext cx="1187416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Rectangle 11"/>
          <p:cNvSpPr/>
          <p:nvPr/>
        </p:nvSpPr>
        <p:spPr>
          <a:xfrm>
            <a:off x="2579502" y="456816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ShowCommand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484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deleteTask(p)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38200" y="1600200"/>
            <a:ext cx="8153400" cy="2997200"/>
            <a:chOff x="838200" y="1600200"/>
            <a:chExt cx="8153400" cy="2997200"/>
          </a:xfrm>
        </p:grpSpPr>
        <p:sp>
          <p:nvSpPr>
            <p:cNvPr id="118" name="Rectangle 65"/>
            <p:cNvSpPr/>
            <p:nvPr/>
          </p:nvSpPr>
          <p:spPr>
            <a:xfrm>
              <a:off x="838200" y="1600200"/>
              <a:ext cx="8153400" cy="2997200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877180" y="315844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UserPref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1683963" y="2868687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Elbow Connector 63"/>
            <p:cNvCxnSpPr>
              <a:stCxn id="71" idx="3"/>
              <a:endCxn id="62" idx="2"/>
            </p:cNvCxnSpPr>
            <p:nvPr/>
          </p:nvCxnSpPr>
          <p:spPr>
            <a:xfrm flipV="1">
              <a:off x="6477000" y="3242360"/>
              <a:ext cx="354093" cy="368285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stCxn id="9" idx="1"/>
            </p:cNvCxnSpPr>
            <p:nvPr/>
          </p:nvCxnSpPr>
          <p:spPr>
            <a:xfrm rot="5400000" flipH="1" flipV="1">
              <a:off x="4360065" y="1080909"/>
              <a:ext cx="378691" cy="4637261"/>
            </a:xfrm>
            <a:prstGeom prst="bentConnector4">
              <a:avLst>
                <a:gd name="adj1" fmla="val -101829"/>
                <a:gd name="adj2" fmla="val 99976"/>
              </a:avLst>
            </a:prstGeom>
            <a:ln w="19050">
              <a:solidFill>
                <a:srgbClr val="7030A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smtClean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1626910" y="29522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58" name="Straight Arrow Connector 57"/>
            <p:cNvCxnSpPr>
              <a:stCxn id="42" idx="3"/>
              <a:endCxn id="2" idx="1"/>
            </p:cNvCxnSpPr>
            <p:nvPr/>
          </p:nvCxnSpPr>
          <p:spPr>
            <a:xfrm>
              <a:off x="2656370" y="332653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1" name="Isosceles Triangle 102"/>
            <p:cNvSpPr/>
            <p:nvPr/>
          </p:nvSpPr>
          <p:spPr>
            <a:xfrm rot="5400000" flipV="1">
              <a:off x="6253986" y="3522883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75" name="Elbow Connector 122"/>
            <p:cNvCxnSpPr/>
            <p:nvPr/>
          </p:nvCxnSpPr>
          <p:spPr>
            <a:xfrm>
              <a:off x="910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1849924" y="30400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>
              <a:off x="2420322" y="323984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>
              <a:off x="2879490" y="2627420"/>
              <a:ext cx="1093635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TaskManager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stCxn id="48" idx="3"/>
              <a:endCxn id="46" idx="1"/>
            </p:cNvCxnSpPr>
            <p:nvPr/>
          </p:nvCxnSpPr>
          <p:spPr>
            <a:xfrm>
              <a:off x="2658680" y="2795516"/>
              <a:ext cx="220810" cy="52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2422632" y="2708826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4724400" y="2667000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UniqueTaskList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3984303" y="2673991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0" name="Elbow Connector 29"/>
            <p:cNvCxnSpPr/>
            <p:nvPr/>
          </p:nvCxnSpPr>
          <p:spPr>
            <a:xfrm>
              <a:off x="4114800" y="2743200"/>
              <a:ext cx="613072" cy="61490"/>
            </a:xfrm>
            <a:prstGeom prst="bentConnector3">
              <a:avLst>
                <a:gd name="adj1" fmla="val 39238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2" name="Rectangle 8"/>
            <p:cNvSpPr/>
            <p:nvPr/>
          </p:nvSpPr>
          <p:spPr>
            <a:xfrm>
              <a:off x="6477000" y="2895600"/>
              <a:ext cx="7081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63" name="Flowchart: Decision 96"/>
            <p:cNvSpPr/>
            <p:nvPr/>
          </p:nvSpPr>
          <p:spPr>
            <a:xfrm>
              <a:off x="5867400" y="2743200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4" name="Elbow Connector 63"/>
            <p:cNvCxnSpPr>
              <a:stCxn id="63" idx="3"/>
              <a:endCxn id="62" idx="1"/>
            </p:cNvCxnSpPr>
            <p:nvPr/>
          </p:nvCxnSpPr>
          <p:spPr>
            <a:xfrm>
              <a:off x="6103448" y="2829890"/>
              <a:ext cx="373552" cy="23909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2" name="Rectangle 8"/>
            <p:cNvSpPr/>
            <p:nvPr/>
          </p:nvSpPr>
          <p:spPr>
            <a:xfrm>
              <a:off x="5128257" y="3429000"/>
              <a:ext cx="115696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rgbClr val="7030A0"/>
                  </a:solidFill>
                </a:rPr>
              </a:br>
              <a:r>
                <a:rPr lang="en-US" sz="1050" dirty="0" smtClean="0">
                  <a:solidFill>
                    <a:srgbClr val="7030A0"/>
                  </a:solidFill>
                </a:rPr>
                <a:t>ReadOnlyTask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6" name="Rectangle 8"/>
            <p:cNvSpPr/>
            <p:nvPr/>
          </p:nvSpPr>
          <p:spPr>
            <a:xfrm>
              <a:off x="7712396" y="2590800"/>
              <a:ext cx="822003" cy="259221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78" name="Flowchart: Decision 96"/>
            <p:cNvSpPr/>
            <p:nvPr/>
          </p:nvSpPr>
          <p:spPr>
            <a:xfrm>
              <a:off x="7162800" y="2971800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79" name="Elbow Connector 78"/>
            <p:cNvCxnSpPr>
              <a:stCxn id="78" idx="3"/>
              <a:endCxn id="76" idx="1"/>
            </p:cNvCxnSpPr>
            <p:nvPr/>
          </p:nvCxnSpPr>
          <p:spPr>
            <a:xfrm flipV="1">
              <a:off x="7398848" y="2720411"/>
              <a:ext cx="313548" cy="338079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1" name="Elbow Connector 80"/>
            <p:cNvCxnSpPr>
              <a:stCxn id="78" idx="3"/>
              <a:endCxn id="80" idx="1"/>
            </p:cNvCxnSpPr>
            <p:nvPr/>
          </p:nvCxnSpPr>
          <p:spPr>
            <a:xfrm flipV="1">
              <a:off x="7398848" y="3034300"/>
              <a:ext cx="313548" cy="24190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7712396" y="3200400"/>
              <a:ext cx="822003" cy="295577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Done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4" name="Elbow Connector 83"/>
            <p:cNvCxnSpPr>
              <a:stCxn id="78" idx="3"/>
              <a:endCxn id="83" idx="1"/>
            </p:cNvCxnSpPr>
            <p:nvPr/>
          </p:nvCxnSpPr>
          <p:spPr>
            <a:xfrm>
              <a:off x="7398848" y="3058490"/>
              <a:ext cx="313548" cy="289699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5" name="Rectangle 8"/>
            <p:cNvSpPr/>
            <p:nvPr/>
          </p:nvSpPr>
          <p:spPr>
            <a:xfrm>
              <a:off x="7712396" y="3505201"/>
              <a:ext cx="822003" cy="31375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Recurrence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6" name="Elbow Connector 85"/>
            <p:cNvCxnSpPr>
              <a:stCxn id="78" idx="3"/>
              <a:endCxn id="85" idx="1"/>
            </p:cNvCxnSpPr>
            <p:nvPr/>
          </p:nvCxnSpPr>
          <p:spPr>
            <a:xfrm>
              <a:off x="7398848" y="3058490"/>
              <a:ext cx="313548" cy="603588"/>
            </a:xfrm>
            <a:prstGeom prst="bentConnector3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7" name="Elbow Connector 63"/>
            <p:cNvCxnSpPr>
              <a:stCxn id="99" idx="3"/>
            </p:cNvCxnSpPr>
            <p:nvPr/>
          </p:nvCxnSpPr>
          <p:spPr>
            <a:xfrm rot="16200000" flipH="1">
              <a:off x="3279321" y="2485431"/>
              <a:ext cx="293825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9" name="Isosceles Triangle 102"/>
            <p:cNvSpPr/>
            <p:nvPr/>
          </p:nvSpPr>
          <p:spPr>
            <a:xfrm rot="10800000" flipV="1">
              <a:off x="3290981" y="2162997"/>
              <a:ext cx="270504" cy="175523"/>
            </a:xfrm>
            <a:prstGeom prst="triangle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2660303" y="1806470"/>
              <a:ext cx="153992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 smtClean="0">
                  <a:solidFill>
                    <a:srgbClr val="7030A0"/>
                  </a:solidFill>
                </a:rPr>
              </a:br>
              <a:r>
                <a:rPr lang="en-US" sz="1050" dirty="0" smtClean="0">
                  <a:solidFill>
                    <a:srgbClr val="7030A0"/>
                  </a:solidFill>
                </a:rPr>
                <a:t>ReadOnlyTaskManager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 rot="16200000">
              <a:off x="6581354" y="3514530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>
              <a:off x="2057400" y="4239491"/>
              <a:ext cx="1775949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&lt;&lt;interface&gt;&gt;</a:t>
              </a:r>
              <a:r>
                <a:rPr lang="en-US" sz="1050" dirty="0">
                  <a:solidFill>
                    <a:srgbClr val="7030A0"/>
                  </a:solidFill>
                </a:rPr>
                <a:t/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smtClean="0">
                  <a:solidFill>
                    <a:srgbClr val="7030A0"/>
                  </a:solidFill>
                </a:rPr>
                <a:t>UnmodifiableObservableList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stCxn id="119" idx="1"/>
              <a:endCxn id="122" idx="1"/>
            </p:cNvCxnSpPr>
            <p:nvPr/>
          </p:nvCxnSpPr>
          <p:spPr>
            <a:xfrm rot="16200000" flipH="1">
              <a:off x="1364475" y="3719945"/>
              <a:ext cx="831471" cy="554380"/>
            </a:xfrm>
            <a:prstGeom prst="bentConnector2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7" name="Rectangle 8"/>
            <p:cNvSpPr/>
            <p:nvPr/>
          </p:nvSpPr>
          <p:spPr>
            <a:xfrm>
              <a:off x="5791200" y="4267200"/>
              <a:ext cx="1524000" cy="31375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DatePreParse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60" name="Straight Arrow Connector 59"/>
            <p:cNvCxnSpPr>
              <a:endCxn id="87" idx="3"/>
            </p:cNvCxnSpPr>
            <p:nvPr/>
          </p:nvCxnSpPr>
          <p:spPr>
            <a:xfrm flipH="1">
              <a:off x="7315200" y="4419600"/>
              <a:ext cx="1371600" cy="4477"/>
            </a:xfrm>
            <a:prstGeom prst="straightConnector1">
              <a:avLst/>
            </a:prstGeom>
            <a:ln>
              <a:solidFill>
                <a:srgbClr val="8064A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6200000" flipH="1">
              <a:off x="7886700" y="3619500"/>
              <a:ext cx="1295400" cy="304800"/>
            </a:xfrm>
            <a:prstGeom prst="bentConnector3">
              <a:avLst>
                <a:gd name="adj1" fmla="val 338"/>
              </a:avLst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712396" y="2895600"/>
              <a:ext cx="822003" cy="277399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7030A0"/>
                  </a:solidFill>
                </a:rPr>
                <a:t>Time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236</Words>
  <Application>Microsoft Macintosh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TaskManager – ForgetMeNot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Shailesh Nahata</cp:lastModifiedBy>
  <cp:revision>88</cp:revision>
  <dcterms:created xsi:type="dcterms:W3CDTF">2016-07-22T14:33:02Z</dcterms:created>
  <dcterms:modified xsi:type="dcterms:W3CDTF">2016-11-06T19:08:38Z</dcterms:modified>
</cp:coreProperties>
</file>