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904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TaskManager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7657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0574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24800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67200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saveToHistory()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77" name="Freeform 7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990600"/>
            <a:ext cx="1295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Saves a copy of TaskManager before delete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loadFromHistory()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29" name="Freeform 2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2200" y="990600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Loads a copy of TaskManager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4515" y="147736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2371" y="59935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73490" y="4203052"/>
            <a:ext cx="3423953" cy="39381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90021" y="3271986"/>
            <a:ext cx="3825934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16126" y="2895600"/>
            <a:ext cx="0" cy="21336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16126" y="5029200"/>
            <a:ext cx="1662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83057" y="5029200"/>
            <a:ext cx="18469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36239" y="5147620"/>
            <a:ext cx="1" cy="110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6239" y="5257800"/>
            <a:ext cx="623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Rectangle 11"/>
          <p:cNvSpPr/>
          <p:nvPr/>
        </p:nvSpPr>
        <p:spPr>
          <a:xfrm>
            <a:off x="2609131" y="49107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>
            <a:off x="3751381" y="51450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45016" y="5263468"/>
            <a:ext cx="68495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45016" y="5202710"/>
            <a:ext cx="1875890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16126" y="5029199"/>
            <a:ext cx="0" cy="6096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83056" y="5638800"/>
            <a:ext cx="184691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Rectangle 11"/>
          <p:cNvSpPr/>
          <p:nvPr/>
        </p:nvSpPr>
        <p:spPr>
          <a:xfrm>
            <a:off x="2579503" y="55203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ContentBox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endCxn id="84" idx="1"/>
          </p:cNvCxnSpPr>
          <p:nvPr/>
        </p:nvCxnSpPr>
        <p:spPr>
          <a:xfrm>
            <a:off x="2416126" y="5638799"/>
            <a:ext cx="16337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845016" y="5334001"/>
            <a:ext cx="815882" cy="1863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60898" y="5333999"/>
            <a:ext cx="1060008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57600" y="5520379"/>
            <a:ext cx="118741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ectangle 11"/>
          <p:cNvSpPr/>
          <p:nvPr/>
        </p:nvSpPr>
        <p:spPr>
          <a:xfrm>
            <a:off x="2579502" y="456816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3311" y="2057399"/>
            <a:ext cx="6498089" cy="2819401"/>
            <a:chOff x="893311" y="2057399"/>
            <a:chExt cx="6498089" cy="2819401"/>
          </a:xfrm>
        </p:grpSpPr>
        <p:sp>
          <p:nvSpPr>
            <p:cNvPr id="3" name="Rectangle 65"/>
            <p:cNvSpPr/>
            <p:nvPr/>
          </p:nvSpPr>
          <p:spPr>
            <a:xfrm>
              <a:off x="1103085" y="2057399"/>
              <a:ext cx="6288315" cy="227216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2095948" y="254884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 flipH="1">
              <a:off x="6180592" y="26485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AddCommand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62"/>
            <p:cNvSpPr/>
            <p:nvPr/>
          </p:nvSpPr>
          <p:spPr>
            <a:xfrm>
              <a:off x="2015218" y="376362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3"/>
            <p:cNvCxnSpPr>
              <a:endCxn id="4" idx="3"/>
            </p:cNvCxnSpPr>
            <p:nvPr/>
          </p:nvCxnSpPr>
          <p:spPr>
            <a:xfrm rot="10800000">
              <a:off x="3189584" y="2722220"/>
              <a:ext cx="2296817" cy="1187104"/>
            </a:xfrm>
            <a:prstGeom prst="bentConnector3">
              <a:avLst>
                <a:gd name="adj1" fmla="val -267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Isosceles Triangle 102"/>
            <p:cNvSpPr/>
            <p:nvPr/>
          </p:nvSpPr>
          <p:spPr>
            <a:xfrm rot="5400000" flipV="1">
              <a:off x="5563388" y="3813212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" name="Elbow Connector 122"/>
            <p:cNvCxnSpPr>
              <a:endCxn id="4" idx="1"/>
            </p:cNvCxnSpPr>
            <p:nvPr/>
          </p:nvCxnSpPr>
          <p:spPr>
            <a:xfrm>
              <a:off x="1676400" y="2719360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Rectangle 65"/>
            <p:cNvSpPr/>
            <p:nvPr/>
          </p:nvSpPr>
          <p:spPr>
            <a:xfrm>
              <a:off x="1103085" y="4548755"/>
              <a:ext cx="6288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flipH="1">
              <a:off x="6180592" y="30549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ShowCommand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80590" y="3860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…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4815685" y="3765721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Elbow Connector 63"/>
            <p:cNvCxnSpPr>
              <a:stCxn id="5" idx="3"/>
              <a:endCxn id="8" idx="3"/>
            </p:cNvCxnSpPr>
            <p:nvPr/>
          </p:nvCxnSpPr>
          <p:spPr>
            <a:xfrm rot="10800000" flipV="1">
              <a:off x="5786402" y="2821908"/>
              <a:ext cx="394190" cy="1079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63"/>
            <p:cNvCxnSpPr>
              <a:stCxn id="8" idx="3"/>
              <a:endCxn id="12" idx="3"/>
            </p:cNvCxnSpPr>
            <p:nvPr/>
          </p:nvCxnSpPr>
          <p:spPr>
            <a:xfrm>
              <a:off x="5786402" y="3900974"/>
              <a:ext cx="394188" cy="133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/>
            <p:cNvCxnSpPr>
              <a:stCxn id="8" idx="3"/>
              <a:endCxn id="11" idx="3"/>
            </p:cNvCxnSpPr>
            <p:nvPr/>
          </p:nvCxnSpPr>
          <p:spPr>
            <a:xfrm flipV="1">
              <a:off x="5786402" y="3228308"/>
              <a:ext cx="394190" cy="672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Rectangle 62"/>
            <p:cNvSpPr/>
            <p:nvPr/>
          </p:nvSpPr>
          <p:spPr>
            <a:xfrm>
              <a:off x="3527828" y="3766159"/>
              <a:ext cx="58545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Elbow Connector 106"/>
            <p:cNvCxnSpPr>
              <a:stCxn id="6" idx="3"/>
              <a:endCxn id="18" idx="1"/>
            </p:cNvCxnSpPr>
            <p:nvPr/>
          </p:nvCxnSpPr>
          <p:spPr>
            <a:xfrm>
              <a:off x="3108853" y="3937000"/>
              <a:ext cx="418975" cy="25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Straight Arrow Connector 110"/>
            <p:cNvCxnSpPr>
              <a:stCxn id="14" idx="2"/>
            </p:cNvCxnSpPr>
            <p:nvPr/>
          </p:nvCxnSpPr>
          <p:spPr>
            <a:xfrm>
              <a:off x="5201707" y="4112481"/>
              <a:ext cx="1" cy="43627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02"/>
            <p:cNvSpPr/>
            <p:nvPr/>
          </p:nvSpPr>
          <p:spPr>
            <a:xfrm>
              <a:off x="1359039" y="35814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3" name="Elbow Connector 63"/>
            <p:cNvCxnSpPr>
              <a:stCxn id="6" idx="1"/>
              <a:endCxn id="22" idx="3"/>
            </p:cNvCxnSpPr>
            <p:nvPr/>
          </p:nvCxnSpPr>
          <p:spPr>
            <a:xfrm rot="10800000">
              <a:off x="1494292" y="3756924"/>
              <a:ext cx="520927" cy="180077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54"/>
            <p:cNvCxnSpPr>
              <a:stCxn id="18" idx="3"/>
              <a:endCxn id="14" idx="1"/>
            </p:cNvCxnSpPr>
            <p:nvPr/>
          </p:nvCxnSpPr>
          <p:spPr>
            <a:xfrm flipV="1">
              <a:off x="4113278" y="3939101"/>
              <a:ext cx="702407" cy="43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>
              <a:stCxn id="6" idx="2"/>
            </p:cNvCxnSpPr>
            <p:nvPr/>
          </p:nvCxnSpPr>
          <p:spPr>
            <a:xfrm flipH="1">
              <a:off x="2562035" y="4110380"/>
              <a:ext cx="1" cy="438375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Elbow Connector 122"/>
            <p:cNvCxnSpPr/>
            <p:nvPr/>
          </p:nvCxnSpPr>
          <p:spPr>
            <a:xfrm>
              <a:off x="893311" y="29849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Elbow Connector 63"/>
            <p:cNvCxnSpPr>
              <a:stCxn id="6" idx="0"/>
              <a:endCxn id="14" idx="0"/>
            </p:cNvCxnSpPr>
            <p:nvPr/>
          </p:nvCxnSpPr>
          <p:spPr>
            <a:xfrm rot="16200000" flipH="1">
              <a:off x="3880820" y="2444835"/>
              <a:ext cx="2101" cy="2639671"/>
            </a:xfrm>
            <a:prstGeom prst="bentConnector3">
              <a:avLst>
                <a:gd name="adj1" fmla="val -10880533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064583" y="3334635"/>
              <a:ext cx="889000" cy="230832"/>
              <a:chOff x="2895600" y="807932"/>
              <a:chExt cx="889000" cy="2308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73516" y="2512368"/>
              <a:ext cx="868568" cy="230832"/>
              <a:chOff x="2755838" y="789460"/>
              <a:chExt cx="868568" cy="2308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10180" y="242326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1296" y="370011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38600" y="3962400"/>
              <a:ext cx="685800" cy="230832"/>
              <a:chOff x="2797314" y="807932"/>
              <a:chExt cx="685800" cy="2308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797314" y="807932"/>
                <a:ext cx="55548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creates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82038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Rectangle 11"/>
            <p:cNvSpPr/>
            <p:nvPr/>
          </p:nvSpPr>
          <p:spPr>
            <a:xfrm flipH="1">
              <a:off x="6185390" y="345809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Incorrect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Elbow Connector 63"/>
            <p:cNvCxnSpPr>
              <a:stCxn id="8" idx="3"/>
              <a:endCxn id="44" idx="3"/>
            </p:cNvCxnSpPr>
            <p:nvPr/>
          </p:nvCxnSpPr>
          <p:spPr>
            <a:xfrm flipV="1">
              <a:off x="5786402" y="3631478"/>
              <a:ext cx="398988" cy="2694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Elbow Connector 122"/>
            <p:cNvCxnSpPr/>
            <p:nvPr/>
          </p:nvCxnSpPr>
          <p:spPr>
            <a:xfrm rot="5400000" flipH="1" flipV="1">
              <a:off x="1807196" y="3315772"/>
              <a:ext cx="882304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1600200"/>
            <a:ext cx="8153400" cy="2997200"/>
            <a:chOff x="838200" y="1600200"/>
            <a:chExt cx="8153400" cy="2997200"/>
          </a:xfrm>
        </p:grpSpPr>
        <p:sp>
          <p:nvSpPr>
            <p:cNvPr id="118" name="Rectangle 65"/>
            <p:cNvSpPr/>
            <p:nvPr/>
          </p:nvSpPr>
          <p:spPr>
            <a:xfrm>
              <a:off x="838200" y="1600200"/>
              <a:ext cx="8153400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42360"/>
              <a:ext cx="354093" cy="368285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724400" y="2667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/>
            <p:nvPr/>
          </p:nvCxnSpPr>
          <p:spPr>
            <a:xfrm>
              <a:off x="4114800" y="2743200"/>
              <a:ext cx="613072" cy="61490"/>
            </a:xfrm>
            <a:prstGeom prst="bentConnector3">
              <a:avLst>
                <a:gd name="adj1" fmla="val 39238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477000" y="2895600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867400" y="274320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6103448" y="2829890"/>
              <a:ext cx="373552" cy="23909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smtClean="0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6" y="2590800"/>
              <a:ext cx="822003" cy="25922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162800" y="297180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398848" y="2720411"/>
              <a:ext cx="313548" cy="33807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398848" y="3034300"/>
              <a:ext cx="313548" cy="2419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6" y="3200400"/>
              <a:ext cx="822003" cy="29557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Done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398848" y="3058490"/>
              <a:ext cx="313548" cy="28969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6" y="3505201"/>
              <a:ext cx="822003" cy="31375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Recurrence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398848" y="3058490"/>
              <a:ext cx="313548" cy="603588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smtClean="0">
                  <a:solidFill>
                    <a:srgbClr val="7030A0"/>
                  </a:solidFill>
                </a:rPr>
                <a:t>ReadOnlyTaskManager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r>
                <a:rPr lang="en-US" sz="1050" dirty="0">
                  <a:solidFill>
                    <a:srgbClr val="7030A0"/>
                  </a:solidFill>
                </a:rPr>
                <a:t/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smtClean="0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Rectangle 8"/>
            <p:cNvSpPr/>
            <p:nvPr/>
          </p:nvSpPr>
          <p:spPr>
            <a:xfrm>
              <a:off x="5791200" y="4267200"/>
              <a:ext cx="1524000" cy="31375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DatePreParse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endCxn id="87" idx="3"/>
            </p:cNvCxnSpPr>
            <p:nvPr/>
          </p:nvCxnSpPr>
          <p:spPr>
            <a:xfrm flipH="1">
              <a:off x="7315200" y="4419600"/>
              <a:ext cx="1371600" cy="4477"/>
            </a:xfrm>
            <a:prstGeom prst="straightConnector1">
              <a:avLst/>
            </a:prstGeom>
            <a:ln>
              <a:solidFill>
                <a:srgbClr val="8064A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6200000" flipH="1">
              <a:off x="7886700" y="3619500"/>
              <a:ext cx="1295400" cy="304800"/>
            </a:xfrm>
            <a:prstGeom prst="bentConnector3">
              <a:avLst>
                <a:gd name="adj1" fmla="val 338"/>
              </a:avLst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6" y="2895600"/>
              <a:ext cx="822003" cy="27739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236</Words>
  <Application>Microsoft Macintosh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Shailesh Nahata</cp:lastModifiedBy>
  <cp:revision>90</cp:revision>
  <dcterms:created xsi:type="dcterms:W3CDTF">2016-07-22T14:33:02Z</dcterms:created>
  <dcterms:modified xsi:type="dcterms:W3CDTF">2016-11-07T04:58:36Z</dcterms:modified>
</cp:coreProperties>
</file>