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160189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3488269" y="2191179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4936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6688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4936069" y="3124201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4741847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4097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93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5583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31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2726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60188" y="2939997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04200" y="2467191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9203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9296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3488270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69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21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73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4267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4267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877734" y="3697062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460070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7412570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7558639" y="3890782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6719574" y="3792813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" name="Rectangle 62"/>
          <p:cNvSpPr/>
          <p:nvPr/>
        </p:nvSpPr>
        <p:spPr>
          <a:xfrm>
            <a:off x="6840784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387600" y="971598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315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 write report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0172" y="145338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write report”)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78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3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addTask(t)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8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post(TaskBookChangedEvent)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78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220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0140802" y="94430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10068794" y="196120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67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67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8894179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9440995" y="4641994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9368987" y="5335663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334095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post(TaskBookChangedEvent)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050730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5315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980731" y="464828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908723" y="507122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602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99643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50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60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handleTaskBookChangedEvent()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245635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92451" y="464199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720444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72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72844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40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handleTaskBookChangedEvent()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52135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718563" y="544457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9460843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9747954" y="5180993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2741466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619949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4116529" y="31791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3616843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4053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918717" y="21104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168735" y="29919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227830" y="24648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4116529" y="3649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4116528" y="45637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4116527" y="39919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5363323" y="42288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4116529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848548" y="27064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3813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5283694" y="341696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3578451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3407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3121250" y="3686902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708119" y="3676013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667949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6324601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5698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5391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4713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4933976" y="2562188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4732857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5181601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6118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722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6238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737740" y="45603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480203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2891767" y="22860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3027021" y="19443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4913831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5626277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4954124" y="393802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5219876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959897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5211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6955574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5638800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627086" y="2057400"/>
            <a:ext cx="7507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3619949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8807568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3276601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4713585" y="2722222"/>
            <a:ext cx="3324873" cy="1034703"/>
          </a:xfrm>
          <a:prstGeom prst="bentConnector3">
            <a:avLst>
              <a:gd name="adj1" fmla="val -19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8190363" y="3813213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3200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627086" y="4548756"/>
            <a:ext cx="75075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8807568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8807566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442661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8413377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8413377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8413377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5784468" y="3766159"/>
            <a:ext cx="82078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endCxn id="18" idx="1"/>
          </p:cNvCxnSpPr>
          <p:nvPr/>
        </p:nvCxnSpPr>
        <p:spPr>
          <a:xfrm flipV="1">
            <a:off x="5252622" y="3939539"/>
            <a:ext cx="531847" cy="214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7828683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480203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2883039" y="35814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3018293" y="3756925"/>
            <a:ext cx="258309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6605250" y="3939101"/>
            <a:ext cx="837410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3823418" y="4110381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417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endCxn id="14" idx="0"/>
          </p:cNvCxnSpPr>
          <p:nvPr/>
        </p:nvCxnSpPr>
        <p:spPr>
          <a:xfrm>
            <a:off x="4067383" y="3089960"/>
            <a:ext cx="3761300" cy="67576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5573717" y="2865139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97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34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5532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8812366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8413377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flipH="1" flipV="1">
            <a:off x="3778700" y="2880972"/>
            <a:ext cx="3187" cy="8920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 rot="16200000">
            <a:off x="4533769" y="35463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Elbow Connector 122"/>
          <p:cNvCxnSpPr>
            <a:stCxn id="6" idx="3"/>
          </p:cNvCxnSpPr>
          <p:nvPr/>
        </p:nvCxnSpPr>
        <p:spPr>
          <a:xfrm flipV="1">
            <a:off x="4370236" y="3932808"/>
            <a:ext cx="536157" cy="419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/>
          <p:nvPr/>
        </p:nvCxnSpPr>
        <p:spPr>
          <a:xfrm flipH="1" flipV="1">
            <a:off x="4070166" y="3095971"/>
            <a:ext cx="4684" cy="65928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2378" y="1981200"/>
            <a:ext cx="1026369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1364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41456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9448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165440" y="2299461"/>
            <a:ext cx="16174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65179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93171" y="31220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" name="Rectangle 62"/>
          <p:cNvSpPr/>
          <p:nvPr/>
        </p:nvSpPr>
        <p:spPr>
          <a:xfrm>
            <a:off x="8050704" y="31198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8597521" y="3581400"/>
            <a:ext cx="4191" cy="22860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525512" y="35814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959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184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3051869"/>
            <a:ext cx="14360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write report”)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6267635" y="3338004"/>
            <a:ext cx="1783069" cy="12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618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7635" y="3844031"/>
            <a:ext cx="2266892" cy="133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1848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339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1036459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21848" y="4495317"/>
            <a:ext cx="6709593" cy="1453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525512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551711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479703" y="4524598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7912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677913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21849" y="5661173"/>
            <a:ext cx="6709592" cy="205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6317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addTask(t)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88704" y="3119862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93857" y="2673298"/>
            <a:ext cx="18585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parseCommand(“add write report”)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88468" y="54132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8580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127349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884426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677912" y="5183769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677913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2550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8" name="Rectangle 62"/>
          <p:cNvSpPr/>
          <p:nvPr/>
        </p:nvSpPr>
        <p:spPr>
          <a:xfrm>
            <a:off x="5410200" y="2299461"/>
            <a:ext cx="161741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189077" y="2645991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6117069" y="310418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037187" y="3283144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05919" y="2797354"/>
            <a:ext cx="185857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parseCommand(“write report”)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38508" y="3880797"/>
            <a:ext cx="2078561" cy="54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643866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4401181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3207964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8001000" y="3204827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5884066" y="1080910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480203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3150910" y="29522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4180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7777986" y="35228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434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3373925" y="30400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3944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4403491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4182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3946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6011018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5508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5744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7837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7167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7403275" y="303067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652258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9236397" y="25642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8565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8801995" y="27071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9236397" y="2887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8801995" y="303010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9236397" y="32101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8801995" y="303489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4803322" y="24854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4814981" y="21629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184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8105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3581401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2888476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643866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4401181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3207964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480203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3150910" y="295229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4180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34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3373925" y="3040053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3944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5922041" y="3331821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5699027" y="324406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7315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6145366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4397944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4177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3941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5918804" y="2731421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5695790" y="264366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6142129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7543801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9139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8744508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172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Task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Vivian Low</cp:lastModifiedBy>
  <cp:revision>68</cp:revision>
  <dcterms:created xsi:type="dcterms:W3CDTF">2016-07-22T14:33:02Z</dcterms:created>
  <dcterms:modified xsi:type="dcterms:W3CDTF">2016-10-25T13:09:56Z</dcterms:modified>
</cp:coreProperties>
</file>