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1" autoAdjust="0"/>
    <p:restoredTop sz="94660"/>
  </p:normalViewPr>
  <p:slideViewPr>
    <p:cSldViewPr showGuides="1">
      <p:cViewPr varScale="1">
        <p:scale>
          <a:sx n="83" d="100"/>
          <a:sy n="83" d="100"/>
        </p:scale>
        <p:origin x="1723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353826" y="3132193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001526" y="2743200"/>
            <a:ext cx="58243" cy="38899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handleLifekeeperChangedEvent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handleLifekeeperChangedEvent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71600" y="762001"/>
            <a:ext cx="5190004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02856" y="1697642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99436" y="253558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99750" y="112734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736353" y="1584321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601625" y="1466899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851643" y="2348359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910737" y="1821299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796351" y="3282147"/>
            <a:ext cx="152227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OverdueTaskListPanel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98757" y="441739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96351" y="3850071"/>
            <a:ext cx="119406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38943" y="40885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ActivityCard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31456" y="206287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96457" y="2351024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966602" y="277338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21632" y="2725848"/>
            <a:ext cx="1176121" cy="1733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/>
          <p:nvPr/>
        </p:nvCxnSpPr>
        <p:spPr>
          <a:xfrm rot="16200000" flipH="1">
            <a:off x="2089378" y="3267411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1803479" y="3532140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350856" y="1127346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007508" y="1642422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148677" y="1812368"/>
            <a:ext cx="1758146" cy="141825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96491" y="1642422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67940" y="2166875"/>
            <a:ext cx="2893390" cy="184448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864508" y="1127346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801829" y="-998639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405517" y="1300726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921364" y="1300726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20647" y="391679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63110" y="22176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74675" y="1642423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709928" y="1300725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596738" y="2521939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309184" y="1226309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06147" y="3774150"/>
            <a:ext cx="120034" cy="74555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00612" y="1980863"/>
            <a:ext cx="2326070" cy="174645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642804" y="225202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94423" y="2337624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638481" y="384456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4"/>
          <p:cNvCxnSpPr>
            <a:endCxn id="68" idx="1"/>
          </p:cNvCxnSpPr>
          <p:nvPr/>
        </p:nvCxnSpPr>
        <p:spPr>
          <a:xfrm>
            <a:off x="3391766" y="3518334"/>
            <a:ext cx="754407" cy="1661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4146173" y="3566068"/>
            <a:ext cx="145545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OverdueTaskCard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 flipV="1">
            <a:off x="4304733" y="381082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/>
          <p:cNvSpPr/>
          <p:nvPr/>
        </p:nvSpPr>
        <p:spPr>
          <a:xfrm>
            <a:off x="5622215" y="435139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31772" y="4333775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2810080" y="47953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/>
          <p:cNvCxnSpPr/>
          <p:nvPr/>
        </p:nvCxnSpPr>
        <p:spPr>
          <a:xfrm rot="16200000" flipH="1">
            <a:off x="1802276" y="3909758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63"/>
          <p:cNvCxnSpPr/>
          <p:nvPr/>
        </p:nvCxnSpPr>
        <p:spPr>
          <a:xfrm rot="5400000">
            <a:off x="3367939" y="2536099"/>
            <a:ext cx="2893390" cy="184448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2743200"/>
            <a:ext cx="1805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execute(“add Activity1”)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deleteActivity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992318" y="2850922"/>
            <a:ext cx="1741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parse(“add Activity1”)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143000"/>
            <a:ext cx="9144000" cy="45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XmlLifekeeper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Lifekeeper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138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hong bangwu</cp:lastModifiedBy>
  <cp:revision>70</cp:revision>
  <dcterms:created xsi:type="dcterms:W3CDTF">2016-07-22T14:33:02Z</dcterms:created>
  <dcterms:modified xsi:type="dcterms:W3CDTF">2016-11-07T11:42:42Z</dcterms:modified>
</cp:coreProperties>
</file>