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1205" y="18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LifeKeeper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353826" y="3132193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001526" y="2743200"/>
            <a:ext cx="58243" cy="38899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LifekeeperChangedEvent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LifekeeperChangedEvent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handleLifekeeperChangedEvent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handleLifekeeperChangedEvent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</a:t>
            </a:r>
            <a:r>
              <a:rPr lang="en-US" sz="1600" dirty="0" smtClean="0">
                <a:solidFill>
                  <a:schemeClr val="bg1"/>
                </a:solidFill>
              </a:rPr>
              <a:t>:Add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" y="2743200"/>
            <a:ext cx="1805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execute(“add Activity1”)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deleteActivity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992318" y="2850922"/>
            <a:ext cx="17414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parse(“add Activity1”)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Lifekeeper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dirty="0" err="1" smtClean="0">
                <a:solidFill>
                  <a:srgbClr val="7030A0"/>
                </a:solidFill>
              </a:rPr>
              <a:t>TaskName</a:t>
            </a:r>
            <a:endParaRPr lang="en-SG" sz="9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solidFill>
                  <a:srgbClr val="7030A0"/>
                </a:solidFill>
              </a:rPr>
              <a:t>Reminder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ReadOnlyLifekeeper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XmlLifekeeper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Lifekeeper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161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LifeKeeper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63</cp:revision>
  <dcterms:created xsi:type="dcterms:W3CDTF">2016-07-22T14:33:02Z</dcterms:created>
  <dcterms:modified xsi:type="dcterms:W3CDTF">2016-11-07T11:05:06Z</dcterms:modified>
</cp:coreProperties>
</file>