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5" autoAdjust="0"/>
  </p:normalViewPr>
  <p:slideViewPr>
    <p:cSldViewPr>
      <p:cViewPr>
        <p:scale>
          <a:sx n="130" d="100"/>
          <a:sy n="130" d="100"/>
        </p:scale>
        <p:origin x="-72" y="2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AD07D-4122-457C-A8BA-BAD0DD66FB09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ACDEA-01E5-4ADD-91AD-A3BDFE960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13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ACDEA-01E5-4ADD-91AD-A3BDFE960A7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40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6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6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81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30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3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7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68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76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3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31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CF09-349B-4B50-8F6B-5370CFACBAA3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33C4-9631-439A-BC69-E32B626615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0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13062" y="1556792"/>
            <a:ext cx="8823434" cy="410445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88282" y="32591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 rot="16200000">
            <a:off x="895065" y="29694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63"/>
          <p:cNvCxnSpPr>
            <a:stCxn id="11" idx="3"/>
          </p:cNvCxnSpPr>
          <p:nvPr/>
        </p:nvCxnSpPr>
        <p:spPr>
          <a:xfrm flipV="1">
            <a:off x="4165338" y="2774727"/>
            <a:ext cx="2359413" cy="1507422"/>
          </a:xfrm>
          <a:prstGeom prst="bentConnector3">
            <a:avLst>
              <a:gd name="adj1" fmla="val 7896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Elbow Connector 5"/>
          <p:cNvCxnSpPr>
            <a:stCxn id="4" idx="1"/>
          </p:cNvCxnSpPr>
          <p:nvPr/>
        </p:nvCxnSpPr>
        <p:spPr>
          <a:xfrm rot="5400000" flipH="1" flipV="1">
            <a:off x="3433270" y="594780"/>
            <a:ext cx="1103454" cy="5086228"/>
          </a:xfrm>
          <a:prstGeom prst="bentConnector4">
            <a:avLst>
              <a:gd name="adj1" fmla="val -20717"/>
              <a:gd name="adj2" fmla="val 8747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 rot="16200000">
            <a:off x="167304" y="29619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Isosceles Triangle 102"/>
          <p:cNvSpPr/>
          <p:nvPr/>
        </p:nvSpPr>
        <p:spPr>
          <a:xfrm rot="16200000">
            <a:off x="838012" y="30530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" name="Straight Arrow Connector 9"/>
          <p:cNvCxnSpPr>
            <a:stCxn id="14" idx="3"/>
            <a:endCxn id="3" idx="1"/>
          </p:cNvCxnSpPr>
          <p:nvPr/>
        </p:nvCxnSpPr>
        <p:spPr>
          <a:xfrm>
            <a:off x="1867472" y="3427272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/>
          <p:cNvSpPr/>
          <p:nvPr/>
        </p:nvSpPr>
        <p:spPr>
          <a:xfrm rot="5400000" flipV="1">
            <a:off x="3942324" y="419438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" name="Elbow Connector 122"/>
          <p:cNvCxnSpPr/>
          <p:nvPr/>
        </p:nvCxnSpPr>
        <p:spPr>
          <a:xfrm>
            <a:off x="121193" y="314078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8" idx="3"/>
          </p:cNvCxnSpPr>
          <p:nvPr/>
        </p:nvCxnSpPr>
        <p:spPr>
          <a:xfrm flipV="1">
            <a:off x="1061026" y="31407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96"/>
          <p:cNvSpPr/>
          <p:nvPr/>
        </p:nvSpPr>
        <p:spPr>
          <a:xfrm>
            <a:off x="1631424" y="33405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8"/>
          <p:cNvSpPr/>
          <p:nvPr/>
        </p:nvSpPr>
        <p:spPr>
          <a:xfrm>
            <a:off x="2090592" y="27281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1869782" y="2896252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96"/>
          <p:cNvSpPr/>
          <p:nvPr/>
        </p:nvSpPr>
        <p:spPr>
          <a:xfrm>
            <a:off x="1633734" y="28095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8"/>
          <p:cNvSpPr/>
          <p:nvPr/>
        </p:nvSpPr>
        <p:spPr>
          <a:xfrm>
            <a:off x="3698119" y="2948107"/>
            <a:ext cx="119298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" name="Flowchart: Decision 96"/>
          <p:cNvSpPr/>
          <p:nvPr/>
        </p:nvSpPr>
        <p:spPr>
          <a:xfrm>
            <a:off x="3195405" y="277472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Elbow Connector 19"/>
          <p:cNvCxnSpPr>
            <a:stCxn id="19" idx="3"/>
            <a:endCxn id="18" idx="1"/>
          </p:cNvCxnSpPr>
          <p:nvPr/>
        </p:nvCxnSpPr>
        <p:spPr>
          <a:xfrm>
            <a:off x="3431453" y="2861417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8"/>
          <p:cNvSpPr/>
          <p:nvPr/>
        </p:nvSpPr>
        <p:spPr>
          <a:xfrm>
            <a:off x="3714306" y="238130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" name="Elbow Connector 21"/>
          <p:cNvCxnSpPr>
            <a:stCxn id="19" idx="3"/>
            <a:endCxn id="21" idx="1"/>
          </p:cNvCxnSpPr>
          <p:nvPr/>
        </p:nvCxnSpPr>
        <p:spPr>
          <a:xfrm flipV="1">
            <a:off x="3431453" y="2554685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Rectangle 8"/>
          <p:cNvSpPr/>
          <p:nvPr/>
        </p:nvSpPr>
        <p:spPr>
          <a:xfrm>
            <a:off x="6524752" y="253179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" name="Flowchart: Decision 96"/>
          <p:cNvSpPr/>
          <p:nvPr/>
        </p:nvSpPr>
        <p:spPr>
          <a:xfrm>
            <a:off x="4891104" y="30347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" name="Elbow Connector 24"/>
          <p:cNvCxnSpPr>
            <a:stCxn id="24" idx="3"/>
            <a:endCxn id="23" idx="0"/>
          </p:cNvCxnSpPr>
          <p:nvPr/>
        </p:nvCxnSpPr>
        <p:spPr>
          <a:xfrm flipV="1">
            <a:off x="5127152" y="2531790"/>
            <a:ext cx="1751693" cy="589697"/>
          </a:xfrm>
          <a:prstGeom prst="bentConnector4">
            <a:avLst>
              <a:gd name="adj1" fmla="val 39893"/>
              <a:gd name="adj2" fmla="val 20863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4905320" y="187160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" name="Flowchart: Decision 96"/>
          <p:cNvSpPr/>
          <p:nvPr/>
        </p:nvSpPr>
        <p:spPr>
          <a:xfrm rot="16200000">
            <a:off x="4176587" y="21765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" name="Elbow Connector 27"/>
          <p:cNvCxnSpPr>
            <a:stCxn id="27" idx="3"/>
            <a:endCxn id="26" idx="1"/>
          </p:cNvCxnSpPr>
          <p:nvPr/>
        </p:nvCxnSpPr>
        <p:spPr>
          <a:xfrm rot="5400000" flipH="1" flipV="1">
            <a:off x="4549831" y="1789769"/>
            <a:ext cx="100268" cy="61070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" name="Rectangle 8"/>
          <p:cNvSpPr/>
          <p:nvPr/>
        </p:nvSpPr>
        <p:spPr>
          <a:xfrm>
            <a:off x="2832846" y="409612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7873690" y="2361260"/>
            <a:ext cx="74484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1" name="Flowchart: Decision 96"/>
          <p:cNvSpPr/>
          <p:nvPr/>
        </p:nvSpPr>
        <p:spPr>
          <a:xfrm>
            <a:off x="7232937" y="259791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2" name="Elbow Connector 31"/>
          <p:cNvCxnSpPr>
            <a:stCxn id="31" idx="3"/>
            <a:endCxn id="30" idx="1"/>
          </p:cNvCxnSpPr>
          <p:nvPr/>
        </p:nvCxnSpPr>
        <p:spPr>
          <a:xfrm flipV="1">
            <a:off x="7468985" y="2504152"/>
            <a:ext cx="404705" cy="1804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/>
          <p:cNvSpPr/>
          <p:nvPr/>
        </p:nvSpPr>
        <p:spPr>
          <a:xfrm>
            <a:off x="7878098" y="2713129"/>
            <a:ext cx="74838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Reminder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4" name="Elbow Connector 33"/>
          <p:cNvCxnSpPr>
            <a:stCxn id="31" idx="3"/>
            <a:endCxn id="33" idx="1"/>
          </p:cNvCxnSpPr>
          <p:nvPr/>
        </p:nvCxnSpPr>
        <p:spPr>
          <a:xfrm>
            <a:off x="7468985" y="2684605"/>
            <a:ext cx="409113" cy="1714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>
            <a:off x="7857033" y="3121487"/>
            <a:ext cx="74484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Elbow Connector 35"/>
          <p:cNvCxnSpPr>
            <a:stCxn id="152" idx="3"/>
            <a:endCxn id="35" idx="1"/>
          </p:cNvCxnSpPr>
          <p:nvPr/>
        </p:nvCxnSpPr>
        <p:spPr>
          <a:xfrm flipV="1">
            <a:off x="7467878" y="3264379"/>
            <a:ext cx="389155" cy="1743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Rectangle 8"/>
          <p:cNvSpPr/>
          <p:nvPr/>
        </p:nvSpPr>
        <p:spPr>
          <a:xfrm>
            <a:off x="7857032" y="3460926"/>
            <a:ext cx="74484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8" name="Elbow Connector 37"/>
          <p:cNvCxnSpPr>
            <a:stCxn id="152" idx="3"/>
            <a:endCxn id="37" idx="1"/>
          </p:cNvCxnSpPr>
          <p:nvPr/>
        </p:nvCxnSpPr>
        <p:spPr>
          <a:xfrm>
            <a:off x="7467878" y="3438741"/>
            <a:ext cx="389154" cy="1650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Elbow Connector 63"/>
          <p:cNvCxnSpPr>
            <a:stCxn id="40" idx="3"/>
          </p:cNvCxnSpPr>
          <p:nvPr/>
        </p:nvCxnSpPr>
        <p:spPr>
          <a:xfrm rot="16200000" flipH="1">
            <a:off x="2490423" y="258616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Isosceles Triangle 102"/>
          <p:cNvSpPr/>
          <p:nvPr/>
        </p:nvSpPr>
        <p:spPr>
          <a:xfrm rot="10800000" flipV="1">
            <a:off x="2502083" y="226373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1871405" y="190720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90944" y="368213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389156" y="49815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4" name="Elbow Connector 122"/>
          <p:cNvCxnSpPr>
            <a:stCxn id="7" idx="1"/>
          </p:cNvCxnSpPr>
          <p:nvPr/>
        </p:nvCxnSpPr>
        <p:spPr>
          <a:xfrm rot="5400000">
            <a:off x="64440" y="4331818"/>
            <a:ext cx="129936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endCxn id="144" idx="1"/>
          </p:cNvCxnSpPr>
          <p:nvPr/>
        </p:nvCxnSpPr>
        <p:spPr>
          <a:xfrm rot="16200000" flipH="1">
            <a:off x="5794294" y="3525200"/>
            <a:ext cx="1100372" cy="33726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Isosceles Triangle 102"/>
          <p:cNvSpPr/>
          <p:nvPr/>
        </p:nvSpPr>
        <p:spPr>
          <a:xfrm rot="10800000" flipV="1">
            <a:off x="6743592" y="287855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6524751" y="327604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3" name="Elbow Connector 63"/>
          <p:cNvCxnSpPr>
            <a:stCxn id="78" idx="3"/>
            <a:endCxn id="136" idx="0"/>
          </p:cNvCxnSpPr>
          <p:nvPr/>
        </p:nvCxnSpPr>
        <p:spPr>
          <a:xfrm>
            <a:off x="6878844" y="3054073"/>
            <a:ext cx="0" cy="221968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Rectangle 8"/>
          <p:cNvSpPr/>
          <p:nvPr/>
        </p:nvSpPr>
        <p:spPr>
          <a:xfrm>
            <a:off x="6513115" y="407064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Flowchart: Decision 96"/>
          <p:cNvSpPr/>
          <p:nvPr/>
        </p:nvSpPr>
        <p:spPr>
          <a:xfrm rot="21556091">
            <a:off x="7231840" y="335355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0" name="Rectangle 8"/>
          <p:cNvSpPr/>
          <p:nvPr/>
        </p:nvSpPr>
        <p:spPr>
          <a:xfrm>
            <a:off x="7857031" y="3854078"/>
            <a:ext cx="74484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1" name="Elbow Connector 160"/>
          <p:cNvCxnSpPr>
            <a:stCxn id="164" idx="3"/>
            <a:endCxn id="160" idx="1"/>
          </p:cNvCxnSpPr>
          <p:nvPr/>
        </p:nvCxnSpPr>
        <p:spPr>
          <a:xfrm flipV="1">
            <a:off x="7473416" y="3996970"/>
            <a:ext cx="383615" cy="2931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857030" y="4239379"/>
            <a:ext cx="74484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4" idx="3"/>
            <a:endCxn id="162" idx="1"/>
          </p:cNvCxnSpPr>
          <p:nvPr/>
        </p:nvCxnSpPr>
        <p:spPr>
          <a:xfrm>
            <a:off x="7473416" y="4290109"/>
            <a:ext cx="383614" cy="921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Flowchart: Decision 96"/>
          <p:cNvSpPr/>
          <p:nvPr/>
        </p:nvSpPr>
        <p:spPr>
          <a:xfrm rot="136911">
            <a:off x="7237462" y="41987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7645645" y="4886740"/>
            <a:ext cx="74838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Isosceles Triangle 102"/>
          <p:cNvSpPr/>
          <p:nvPr/>
        </p:nvSpPr>
        <p:spPr>
          <a:xfrm rot="5400000" flipV="1">
            <a:off x="8346536" y="49418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4" name="Elbow Connector 63"/>
          <p:cNvCxnSpPr>
            <a:stCxn id="162" idx="3"/>
            <a:endCxn id="173" idx="3"/>
          </p:cNvCxnSpPr>
          <p:nvPr/>
        </p:nvCxnSpPr>
        <p:spPr>
          <a:xfrm flipH="1">
            <a:off x="8569550" y="4382271"/>
            <a:ext cx="32325" cy="647361"/>
          </a:xfrm>
          <a:prstGeom prst="bentConnector3">
            <a:avLst>
              <a:gd name="adj1" fmla="val -75410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7" name="Elbow Connector 63"/>
          <p:cNvCxnSpPr>
            <a:stCxn id="160" idx="3"/>
            <a:endCxn id="173" idx="3"/>
          </p:cNvCxnSpPr>
          <p:nvPr/>
        </p:nvCxnSpPr>
        <p:spPr>
          <a:xfrm flipH="1">
            <a:off x="8569550" y="3996970"/>
            <a:ext cx="32326" cy="1032662"/>
          </a:xfrm>
          <a:prstGeom prst="bentConnector3">
            <a:avLst>
              <a:gd name="adj1" fmla="val -75408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63"/>
          <p:cNvCxnSpPr>
            <a:stCxn id="35" idx="3"/>
            <a:endCxn id="173" idx="3"/>
          </p:cNvCxnSpPr>
          <p:nvPr/>
        </p:nvCxnSpPr>
        <p:spPr>
          <a:xfrm flipH="1">
            <a:off x="8569550" y="3264379"/>
            <a:ext cx="32328" cy="1765253"/>
          </a:xfrm>
          <a:prstGeom prst="bentConnector3">
            <a:avLst>
              <a:gd name="adj1" fmla="val -75402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63"/>
          <p:cNvCxnSpPr>
            <a:stCxn id="33" idx="3"/>
            <a:endCxn id="173" idx="3"/>
          </p:cNvCxnSpPr>
          <p:nvPr/>
        </p:nvCxnSpPr>
        <p:spPr>
          <a:xfrm flipH="1">
            <a:off x="8569550" y="2856021"/>
            <a:ext cx="56929" cy="2173611"/>
          </a:xfrm>
          <a:prstGeom prst="bentConnector3">
            <a:avLst>
              <a:gd name="adj1" fmla="val -40155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7" name="Rectangle 8"/>
          <p:cNvSpPr/>
          <p:nvPr/>
        </p:nvSpPr>
        <p:spPr>
          <a:xfrm>
            <a:off x="4011914" y="471336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8" name="Rectangle 8"/>
          <p:cNvSpPr/>
          <p:nvPr/>
        </p:nvSpPr>
        <p:spPr>
          <a:xfrm>
            <a:off x="4029922" y="52404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9" name="Elbow Connector 63"/>
          <p:cNvCxnSpPr>
            <a:stCxn id="190" idx="3"/>
            <a:endCxn id="188" idx="1"/>
          </p:cNvCxnSpPr>
          <p:nvPr/>
        </p:nvCxnSpPr>
        <p:spPr>
          <a:xfrm rot="16200000" flipH="1">
            <a:off x="3330084" y="4714005"/>
            <a:ext cx="801209" cy="59846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0" name="Isosceles Triangle 102"/>
          <p:cNvSpPr/>
          <p:nvPr/>
        </p:nvSpPr>
        <p:spPr>
          <a:xfrm rot="10800000" flipV="1">
            <a:off x="3296202" y="443711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1" name="Elbow Connector 63"/>
          <p:cNvCxnSpPr>
            <a:stCxn id="190" idx="3"/>
            <a:endCxn id="187" idx="1"/>
          </p:cNvCxnSpPr>
          <p:nvPr/>
        </p:nvCxnSpPr>
        <p:spPr>
          <a:xfrm rot="16200000" flipH="1">
            <a:off x="3584632" y="4459457"/>
            <a:ext cx="274105" cy="58046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3" name="Elbow Connector 63"/>
          <p:cNvCxnSpPr>
            <a:stCxn id="26" idx="0"/>
          </p:cNvCxnSpPr>
          <p:nvPr/>
        </p:nvCxnSpPr>
        <p:spPr>
          <a:xfrm rot="16200000" flipH="1">
            <a:off x="5845755" y="1285266"/>
            <a:ext cx="660183" cy="1832869"/>
          </a:xfrm>
          <a:prstGeom prst="bentConnector4">
            <a:avLst>
              <a:gd name="adj1" fmla="val -34627"/>
              <a:gd name="adj2" fmla="val 100229"/>
            </a:avLst>
          </a:prstGeom>
          <a:ln w="19050">
            <a:solidFill>
              <a:srgbClr val="7030A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7" name="Elbow Connector 63"/>
          <p:cNvCxnSpPr/>
          <p:nvPr/>
        </p:nvCxnSpPr>
        <p:spPr>
          <a:xfrm flipH="1">
            <a:off x="6172306" y="3145353"/>
            <a:ext cx="706539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1" name="Elbow Connector 63"/>
          <p:cNvCxnSpPr>
            <a:endCxn id="443" idx="3"/>
          </p:cNvCxnSpPr>
          <p:nvPr/>
        </p:nvCxnSpPr>
        <p:spPr>
          <a:xfrm flipV="1">
            <a:off x="5186891" y="4592924"/>
            <a:ext cx="1691954" cy="8361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3" name="Isosceles Triangle 102"/>
          <p:cNvSpPr/>
          <p:nvPr/>
        </p:nvSpPr>
        <p:spPr>
          <a:xfrm rot="10800000" flipV="1">
            <a:off x="6743593" y="441740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52" name="Isosceles Triangle 102"/>
          <p:cNvSpPr/>
          <p:nvPr/>
        </p:nvSpPr>
        <p:spPr>
          <a:xfrm rot="10800000" flipV="1">
            <a:off x="6743593" y="363349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63" name="Elbow Connector 63"/>
          <p:cNvCxnSpPr/>
          <p:nvPr/>
        </p:nvCxnSpPr>
        <p:spPr>
          <a:xfrm flipV="1">
            <a:off x="5186891" y="4886740"/>
            <a:ext cx="1157589" cy="763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0" name="Elbow Connector 63"/>
          <p:cNvCxnSpPr>
            <a:endCxn id="452" idx="3"/>
          </p:cNvCxnSpPr>
          <p:nvPr/>
        </p:nvCxnSpPr>
        <p:spPr>
          <a:xfrm rot="5400000" flipH="1" flipV="1">
            <a:off x="6070282" y="4094134"/>
            <a:ext cx="1093681" cy="523445"/>
          </a:xfrm>
          <a:prstGeom prst="bentConnector3">
            <a:avLst>
              <a:gd name="adj1" fmla="val 834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374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Ong</dc:creator>
  <cp:lastModifiedBy>Kevin Ong</cp:lastModifiedBy>
  <cp:revision>10</cp:revision>
  <dcterms:created xsi:type="dcterms:W3CDTF">2016-10-26T07:19:57Z</dcterms:created>
  <dcterms:modified xsi:type="dcterms:W3CDTF">2016-10-26T09:20:06Z</dcterms:modified>
</cp:coreProperties>
</file>