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6" r:id="rId4"/>
    <p:sldId id="260" r:id="rId5"/>
    <p:sldId id="261" r:id="rId6"/>
    <p:sldId id="267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5" d="100"/>
          <a:sy n="75" d="100"/>
        </p:scale>
        <p:origin x="1236" y="7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pPr/>
              <a:t>11/6/2016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11/6/2016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11/6/2016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11/6/2016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pPr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AddressBook</a:t>
            </a:r>
            <a:r>
              <a:rPr lang="en-US" dirty="0" smtClean="0"/>
              <a:t> – Level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2650069" y="1447800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52" name="Elbow Connector 51"/>
          <p:cNvCxnSpPr>
            <a:stCxn id="2" idx="0"/>
            <a:endCxn id="51" idx="2"/>
          </p:cNvCxnSpPr>
          <p:nvPr/>
        </p:nvCxnSpPr>
        <p:spPr>
          <a:xfrm rot="5400000" flipH="1" flipV="1">
            <a:off x="2222648" y="1760922"/>
            <a:ext cx="476678" cy="383835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Logs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f1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062307" y="1453602"/>
            <a:ext cx="15139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f1”)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39767" y="1549055"/>
            <a:ext cx="98699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deleteTask</a:t>
            </a:r>
            <a:r>
              <a:rPr lang="en-US" sz="1400" dirty="0" smtClean="0">
                <a:solidFill>
                  <a:srgbClr val="7030A0"/>
                </a:solidFill>
              </a:rPr>
              <a:t>(p</a:t>
            </a:r>
            <a:r>
              <a:rPr lang="en-US" sz="1400" dirty="0" smtClean="0">
                <a:solidFill>
                  <a:srgbClr val="7030A0"/>
                </a:solidFill>
              </a:rPr>
              <a:t>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274864" y="1689532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MalitioChangedEvent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MalitioChangedEvent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handleMalitioChangedEvent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handleMalitioChangedEvent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5" y="2057399"/>
            <a:ext cx="6288315" cy="22721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6180592" y="26485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2015218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272222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5" y="4548755"/>
            <a:ext cx="6288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180592" y="30549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1805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{abstract}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786402" y="2821908"/>
            <a:ext cx="394190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7864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786402" y="3228308"/>
            <a:ext cx="394190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527828" y="3766159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3108853" y="3937000"/>
            <a:ext cx="418975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2017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2" y="3756924"/>
            <a:ext cx="520927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 flipV="1">
            <a:off x="4113278" y="3939101"/>
            <a:ext cx="702407" cy="438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562035" y="411038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880820" y="2444835"/>
            <a:ext cx="2101" cy="2639671"/>
          </a:xfrm>
          <a:prstGeom prst="bentConnector3">
            <a:avLst>
              <a:gd name="adj1" fmla="val -1088053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41296" y="370011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38600" y="3962400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61853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Incorrect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57864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/>
          <p:cNvCxnSpPr/>
          <p:nvPr/>
        </p:nvCxnSpPr>
        <p:spPr>
          <a:xfrm rot="5400000" flipH="1" flipV="1">
            <a:off x="1807196" y="3315772"/>
            <a:ext cx="882304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0866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07063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11783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958600" y="2663904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86592" y="31220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953000" y="299625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d:Delete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499817" y="3417319"/>
            <a:ext cx="0" cy="24500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27809" y="345779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18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15269" y="3122098"/>
            <a:ext cx="20713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743200"/>
            <a:ext cx="15772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execute(“delete f1”)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 flipV="1">
            <a:off x="4030608" y="3227028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19600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030608" y="3733800"/>
            <a:ext cx="14062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815269" y="395462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938756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15269" y="4495317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427809" y="4495317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454008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382000" y="4524597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580209" y="4542759"/>
            <a:ext cx="27873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580209" y="4800600"/>
            <a:ext cx="287379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815269" y="5661173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629286" y="4278848"/>
            <a:ext cx="165356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deleteFloatingTask</a:t>
            </a:r>
            <a:r>
              <a:rPr lang="en-US" dirty="0" smtClean="0">
                <a:solidFill>
                  <a:srgbClr val="7030A0"/>
                </a:solidFill>
              </a:rPr>
              <a:t>(p)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191000" y="2996259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create()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2131905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parse(“delete f1”)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101175" y="54300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6029646" y="4953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result: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err="1" smtClean="0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7867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580209" y="51656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580209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818928" y="37338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  <a:endCxn id="62" idx="2"/>
          </p:cNvCxnSpPr>
          <p:nvPr/>
        </p:nvCxnSpPr>
        <p:spPr>
          <a:xfrm flipV="1">
            <a:off x="6477000" y="3204826"/>
            <a:ext cx="190770" cy="405819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Straight Arrow Connector 54"/>
          <p:cNvCxnSpPr>
            <a:stCxn id="62" idx="0"/>
            <a:endCxn id="67" idx="2"/>
          </p:cNvCxnSpPr>
          <p:nvPr/>
        </p:nvCxnSpPr>
        <p:spPr>
          <a:xfrm flipV="1">
            <a:off x="6667770" y="2632344"/>
            <a:ext cx="1612" cy="225722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503204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82853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6315289" y="2285584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>
            <a:off x="5672547" y="237149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>
            <a:off x="5908595" y="2458187"/>
            <a:ext cx="406694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81354" y="351453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533400" y="2514600"/>
            <a:ext cx="8305800" cy="2590800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290715" y="3739058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MatlitioStorage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097498" y="3449305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369737" y="344182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040445" y="353290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069905" y="3907154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323626" y="3620671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263459" y="3620670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833857" y="3820464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3811576" y="3912438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3588562" y="3824677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204735" y="3912438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034900" y="3739058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XmlMalitio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287478" y="3138658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066668" y="3306754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1830620" y="3220064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3808339" y="3312038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3585325" y="3224277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031663" y="3138658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5433335" y="3741028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Malitio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/>
          <p:nvPr/>
        </p:nvCxnSpPr>
        <p:spPr>
          <a:xfrm rot="16200000" flipV="1">
            <a:off x="7765525" y="3538694"/>
            <a:ext cx="434457" cy="1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352893" y="295999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029272" y="3740242"/>
            <a:ext cx="1375863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XmlAdaptedFloating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 Task</a:t>
            </a: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6634042" y="3913622"/>
            <a:ext cx="395230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26" name="Rectangle 8"/>
          <p:cNvSpPr/>
          <p:nvPr/>
        </p:nvSpPr>
        <p:spPr>
          <a:xfrm>
            <a:off x="5403828" y="2965278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XmlAdaptedEvent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Rectangle 8"/>
          <p:cNvSpPr/>
          <p:nvPr/>
        </p:nvSpPr>
        <p:spPr>
          <a:xfrm>
            <a:off x="5337065" y="4392213"/>
            <a:ext cx="139324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XmlAdaptedDeadline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3" name="Elbow Connector 122"/>
          <p:cNvCxnSpPr>
            <a:stCxn id="66" idx="0"/>
            <a:endCxn id="26" idx="2"/>
          </p:cNvCxnSpPr>
          <p:nvPr/>
        </p:nvCxnSpPr>
        <p:spPr>
          <a:xfrm rot="16200000" flipV="1">
            <a:off x="5819193" y="3526532"/>
            <a:ext cx="428990" cy="2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43" name="Elbow Connector 122"/>
          <p:cNvCxnSpPr>
            <a:stCxn id="66" idx="2"/>
            <a:endCxn id="27" idx="0"/>
          </p:cNvCxnSpPr>
          <p:nvPr/>
        </p:nvCxnSpPr>
        <p:spPr>
          <a:xfrm rot="5400000">
            <a:off x="5881477" y="4240000"/>
            <a:ext cx="304425" cy="1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48" name="Elbow Connector 122"/>
          <p:cNvCxnSpPr>
            <a:stCxn id="26" idx="3"/>
            <a:endCxn id="73" idx="1"/>
          </p:cNvCxnSpPr>
          <p:nvPr/>
        </p:nvCxnSpPr>
        <p:spPr>
          <a:xfrm flipV="1">
            <a:off x="6663546" y="3133374"/>
            <a:ext cx="689347" cy="5284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53" name="Elbow Connector 122"/>
          <p:cNvCxnSpPr>
            <a:endCxn id="73" idx="3"/>
          </p:cNvCxnSpPr>
          <p:nvPr/>
        </p:nvCxnSpPr>
        <p:spPr>
          <a:xfrm flipV="1">
            <a:off x="6791611" y="3133374"/>
            <a:ext cx="1821000" cy="1432220"/>
          </a:xfrm>
          <a:prstGeom prst="bentConnector3">
            <a:avLst>
              <a:gd name="adj1" fmla="val 107308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</TotalTime>
  <Words>167</Words>
  <Application>Microsoft Office PowerPoint</Application>
  <PresentationFormat>On-screen Show (4:3)</PresentationFormat>
  <Paragraphs>105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AddressBook – Level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Nathan Kwon</cp:lastModifiedBy>
  <cp:revision>64</cp:revision>
  <dcterms:created xsi:type="dcterms:W3CDTF">2016-07-22T14:33:02Z</dcterms:created>
  <dcterms:modified xsi:type="dcterms:W3CDTF">2016-11-06T13:47:33Z</dcterms:modified>
</cp:coreProperties>
</file>