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9DA5-35D3-477E-94B6-0B67F746D64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5C2F-B807-4EB4-AFD6-17E0A637C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Bel’s</a:t>
            </a:r>
            <a:r>
              <a:rPr lang="en-US" dirty="0" smtClean="0"/>
              <a:t> Copy -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65"/>
          <p:cNvSpPr/>
          <p:nvPr/>
        </p:nvSpPr>
        <p:spPr>
          <a:xfrm>
            <a:off x="228600" y="304800"/>
            <a:ext cx="8763000" cy="6019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86000" y="26670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98164" y="24308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H="1" flipV="1">
            <a:off x="6477000" y="4918760"/>
            <a:ext cx="480324" cy="474293"/>
          </a:xfrm>
          <a:prstGeom prst="bentConnector4">
            <a:avLst>
              <a:gd name="adj1" fmla="val -47593"/>
              <a:gd name="adj2" fmla="val 5925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49" idx="2"/>
          </p:cNvCxnSpPr>
          <p:nvPr/>
        </p:nvCxnSpPr>
        <p:spPr>
          <a:xfrm rot="16200000" flipH="1">
            <a:off x="2288929" y="2407088"/>
            <a:ext cx="1767725" cy="3255618"/>
          </a:xfrm>
          <a:prstGeom prst="bentConnector3">
            <a:avLst>
              <a:gd name="adj1" fmla="val 12694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36164" y="24308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3110" y="248589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</p:cNvCxnSpPr>
          <p:nvPr/>
        </p:nvCxnSpPr>
        <p:spPr>
          <a:xfrm flipV="1">
            <a:off x="1988648" y="2819400"/>
            <a:ext cx="297352" cy="1049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734310" y="5305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 flipV="1">
            <a:off x="304800" y="3060700"/>
            <a:ext cx="304800" cy="139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6124" y="257365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2600" y="2743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286000" y="2209800"/>
            <a:ext cx="11429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Malitio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88648" y="2372690"/>
            <a:ext cx="297352" cy="1049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52600" y="22860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38600" y="4572000"/>
            <a:ext cx="15240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29000" y="2286000"/>
            <a:ext cx="1598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588848" y="2372690"/>
            <a:ext cx="449752" cy="23726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038600" y="838200"/>
            <a:ext cx="154537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588848" y="1011580"/>
            <a:ext cx="449752" cy="136111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43600" y="4572000"/>
            <a:ext cx="1066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562600" y="4648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ectangle 8"/>
          <p:cNvSpPr/>
          <p:nvPr/>
        </p:nvSpPr>
        <p:spPr>
          <a:xfrm>
            <a:off x="6553200" y="609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562600" y="9144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flipV="1">
            <a:off x="5798648" y="782980"/>
            <a:ext cx="754552" cy="21811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257800" y="5257800"/>
            <a:ext cx="150114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20000" y="4572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10400" y="46482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Isosceles Triangle 102"/>
          <p:cNvSpPr/>
          <p:nvPr/>
        </p:nvSpPr>
        <p:spPr>
          <a:xfrm rot="10800000" flipV="1">
            <a:off x="2701296" y="134847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057400" y="99060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ReadOnlyMalitio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57600" y="510540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914400" y="56388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481881" y="4415898"/>
            <a:ext cx="2661145" cy="13141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8"/>
          <p:cNvSpPr/>
          <p:nvPr/>
        </p:nvSpPr>
        <p:spPr>
          <a:xfrm>
            <a:off x="4038600" y="1676400"/>
            <a:ext cx="154537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8" name="Rectangle 8"/>
          <p:cNvSpPr/>
          <p:nvPr/>
        </p:nvSpPr>
        <p:spPr>
          <a:xfrm>
            <a:off x="4038600" y="3352800"/>
            <a:ext cx="154537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6" name="Straight Arrow Connector 155"/>
          <p:cNvCxnSpPr>
            <a:stCxn id="78" idx="3"/>
          </p:cNvCxnSpPr>
          <p:nvPr/>
        </p:nvCxnSpPr>
        <p:spPr>
          <a:xfrm flipV="1">
            <a:off x="7246448" y="4724400"/>
            <a:ext cx="373552" cy="1049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62" idx="1"/>
          </p:cNvCxnSpPr>
          <p:nvPr/>
        </p:nvCxnSpPr>
        <p:spPr>
          <a:xfrm>
            <a:off x="5791200" y="4734890"/>
            <a:ext cx="152400" cy="1049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63"/>
          <p:cNvCxnSpPr>
            <a:stCxn id="164" idx="3"/>
            <a:endCxn id="165" idx="2"/>
          </p:cNvCxnSpPr>
          <p:nvPr/>
        </p:nvCxnSpPr>
        <p:spPr>
          <a:xfrm flipH="1" flipV="1">
            <a:off x="6477000" y="3699560"/>
            <a:ext cx="632724" cy="398093"/>
          </a:xfrm>
          <a:prstGeom prst="bentConnector4">
            <a:avLst>
              <a:gd name="adj1" fmla="val -36129"/>
              <a:gd name="adj2" fmla="val 6102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4" name="Isosceles Triangle 102"/>
          <p:cNvSpPr/>
          <p:nvPr/>
        </p:nvSpPr>
        <p:spPr>
          <a:xfrm rot="5400000" flipV="1">
            <a:off x="6886710" y="40098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65" name="Rectangle 8"/>
          <p:cNvSpPr/>
          <p:nvPr/>
        </p:nvSpPr>
        <p:spPr>
          <a:xfrm>
            <a:off x="5943600" y="3352800"/>
            <a:ext cx="1066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6" name="Flowchart: Decision 96"/>
          <p:cNvSpPr/>
          <p:nvPr/>
        </p:nvSpPr>
        <p:spPr>
          <a:xfrm>
            <a:off x="5562600" y="34290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7" name="Rectangle 8"/>
          <p:cNvSpPr/>
          <p:nvPr/>
        </p:nvSpPr>
        <p:spPr>
          <a:xfrm>
            <a:off x="5410200" y="3962400"/>
            <a:ext cx="150114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8" name="Rectangle 8"/>
          <p:cNvSpPr/>
          <p:nvPr/>
        </p:nvSpPr>
        <p:spPr>
          <a:xfrm>
            <a:off x="7620000" y="3124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9" name="Flowchart: Decision 96"/>
          <p:cNvSpPr/>
          <p:nvPr/>
        </p:nvSpPr>
        <p:spPr>
          <a:xfrm>
            <a:off x="7010400" y="34290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5791200" y="3505200"/>
            <a:ext cx="152400" cy="1049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"/>
          <p:cNvSpPr/>
          <p:nvPr/>
        </p:nvSpPr>
        <p:spPr>
          <a:xfrm>
            <a:off x="7620000" y="35814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2" name="Elbow Connector 181"/>
          <p:cNvCxnSpPr>
            <a:stCxn id="169" idx="3"/>
            <a:endCxn id="168" idx="1"/>
          </p:cNvCxnSpPr>
          <p:nvPr/>
        </p:nvCxnSpPr>
        <p:spPr>
          <a:xfrm flipV="1">
            <a:off x="7246448" y="3267092"/>
            <a:ext cx="373552" cy="2485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185"/>
          <p:cNvCxnSpPr>
            <a:stCxn id="169" idx="3"/>
            <a:endCxn id="179" idx="1"/>
          </p:cNvCxnSpPr>
          <p:nvPr/>
        </p:nvCxnSpPr>
        <p:spPr>
          <a:xfrm>
            <a:off x="7246448" y="3515690"/>
            <a:ext cx="373552" cy="2086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3" name="Elbow Connector 63"/>
          <p:cNvCxnSpPr>
            <a:stCxn id="194" idx="3"/>
            <a:endCxn id="195" idx="2"/>
          </p:cNvCxnSpPr>
          <p:nvPr/>
        </p:nvCxnSpPr>
        <p:spPr>
          <a:xfrm flipH="1" flipV="1">
            <a:off x="6553200" y="2023160"/>
            <a:ext cx="556524" cy="398093"/>
          </a:xfrm>
          <a:prstGeom prst="bentConnector4">
            <a:avLst>
              <a:gd name="adj1" fmla="val -41076"/>
              <a:gd name="adj2" fmla="val 6102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4" name="Isosceles Triangle 102"/>
          <p:cNvSpPr/>
          <p:nvPr/>
        </p:nvSpPr>
        <p:spPr>
          <a:xfrm rot="5400000" flipV="1">
            <a:off x="6886710" y="2333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95" name="Rectangle 8"/>
          <p:cNvSpPr/>
          <p:nvPr/>
        </p:nvSpPr>
        <p:spPr>
          <a:xfrm>
            <a:off x="6019800" y="1676400"/>
            <a:ext cx="1066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6" name="Flowchart: Decision 96"/>
          <p:cNvSpPr/>
          <p:nvPr/>
        </p:nvSpPr>
        <p:spPr>
          <a:xfrm>
            <a:off x="5562600" y="17526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7" name="Rectangle 8"/>
          <p:cNvSpPr/>
          <p:nvPr/>
        </p:nvSpPr>
        <p:spPr>
          <a:xfrm>
            <a:off x="5410200" y="2286000"/>
            <a:ext cx="150114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8" name="Rectangle 8"/>
          <p:cNvSpPr/>
          <p:nvPr/>
        </p:nvSpPr>
        <p:spPr>
          <a:xfrm>
            <a:off x="7620000" y="1314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9" name="Flowchart: Decision 96"/>
          <p:cNvSpPr/>
          <p:nvPr/>
        </p:nvSpPr>
        <p:spPr>
          <a:xfrm>
            <a:off x="7086600" y="17526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0" name="Straight Arrow Connector 199"/>
          <p:cNvCxnSpPr>
            <a:stCxn id="196" idx="3"/>
          </p:cNvCxnSpPr>
          <p:nvPr/>
        </p:nvCxnSpPr>
        <p:spPr>
          <a:xfrm>
            <a:off x="5798648" y="1839290"/>
            <a:ext cx="221152" cy="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8"/>
          <p:cNvSpPr/>
          <p:nvPr/>
        </p:nvSpPr>
        <p:spPr>
          <a:xfrm>
            <a:off x="7620000" y="20574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2" name="Elbow Connector 201"/>
          <p:cNvCxnSpPr>
            <a:stCxn id="199" idx="3"/>
            <a:endCxn id="198" idx="1"/>
          </p:cNvCxnSpPr>
          <p:nvPr/>
        </p:nvCxnSpPr>
        <p:spPr>
          <a:xfrm flipV="1">
            <a:off x="7322648" y="1457309"/>
            <a:ext cx="297352" cy="3819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3" name="Elbow Connector 202"/>
          <p:cNvCxnSpPr>
            <a:stCxn id="199" idx="3"/>
            <a:endCxn id="201" idx="1"/>
          </p:cNvCxnSpPr>
          <p:nvPr/>
        </p:nvCxnSpPr>
        <p:spPr>
          <a:xfrm>
            <a:off x="7322648" y="1839290"/>
            <a:ext cx="297352" cy="3610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3" name="Straight Arrow Connector 212"/>
          <p:cNvCxnSpPr>
            <a:stCxn id="199" idx="3"/>
            <a:endCxn id="215" idx="1"/>
          </p:cNvCxnSpPr>
          <p:nvPr/>
        </p:nvCxnSpPr>
        <p:spPr>
          <a:xfrm flipV="1">
            <a:off x="7322648" y="1838309"/>
            <a:ext cx="297352" cy="98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8"/>
          <p:cNvSpPr/>
          <p:nvPr/>
        </p:nvSpPr>
        <p:spPr>
          <a:xfrm>
            <a:off x="7620000" y="1695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0" name="Elbow Connector 219"/>
          <p:cNvCxnSpPr>
            <a:stCxn id="51" idx="3"/>
            <a:endCxn id="137" idx="1"/>
          </p:cNvCxnSpPr>
          <p:nvPr/>
        </p:nvCxnSpPr>
        <p:spPr>
          <a:xfrm flipV="1">
            <a:off x="3588848" y="1849780"/>
            <a:ext cx="449752" cy="52291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3" name="Elbow Connector 222"/>
          <p:cNvCxnSpPr>
            <a:stCxn id="51" idx="3"/>
            <a:endCxn id="138" idx="1"/>
          </p:cNvCxnSpPr>
          <p:nvPr/>
        </p:nvCxnSpPr>
        <p:spPr>
          <a:xfrm>
            <a:off x="3588848" y="2372690"/>
            <a:ext cx="449752" cy="1153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7" name="Elbow Connector 63"/>
          <p:cNvCxnSpPr>
            <a:stCxn id="67" idx="3"/>
            <a:endCxn id="62" idx="0"/>
          </p:cNvCxnSpPr>
          <p:nvPr/>
        </p:nvCxnSpPr>
        <p:spPr>
          <a:xfrm flipH="1">
            <a:off x="6477000" y="782980"/>
            <a:ext cx="784386" cy="3789020"/>
          </a:xfrm>
          <a:prstGeom prst="bentConnector4">
            <a:avLst>
              <a:gd name="adj1" fmla="val -206436"/>
              <a:gd name="adj2" fmla="val 9653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2" name="Elbow Connector 63"/>
          <p:cNvCxnSpPr>
            <a:endCxn id="165" idx="0"/>
          </p:cNvCxnSpPr>
          <p:nvPr/>
        </p:nvCxnSpPr>
        <p:spPr>
          <a:xfrm rot="10800000" flipV="1">
            <a:off x="6477000" y="2971800"/>
            <a:ext cx="2362200" cy="381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6" name="Elbow Connector 63"/>
          <p:cNvCxnSpPr>
            <a:endCxn id="195" idx="0"/>
          </p:cNvCxnSpPr>
          <p:nvPr/>
        </p:nvCxnSpPr>
        <p:spPr>
          <a:xfrm rot="10800000" flipV="1">
            <a:off x="6553200" y="1143000"/>
            <a:ext cx="2286000" cy="5334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6" name="Elbow Connector 275"/>
          <p:cNvCxnSpPr>
            <a:endCxn id="138" idx="2"/>
          </p:cNvCxnSpPr>
          <p:nvPr/>
        </p:nvCxnSpPr>
        <p:spPr>
          <a:xfrm flipV="1">
            <a:off x="1524002" y="3699560"/>
            <a:ext cx="3287285" cy="64384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9" name="TextBox 278"/>
          <p:cNvSpPr txBox="1"/>
          <p:nvPr/>
        </p:nvSpPr>
        <p:spPr>
          <a:xfrm>
            <a:off x="2590800" y="434340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81" name="Elbow Connector 275"/>
          <p:cNvCxnSpPr>
            <a:endCxn id="137" idx="2"/>
          </p:cNvCxnSpPr>
          <p:nvPr/>
        </p:nvCxnSpPr>
        <p:spPr>
          <a:xfrm flipV="1">
            <a:off x="1524000" y="2023160"/>
            <a:ext cx="3287287" cy="121148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3" name="TextBox 282"/>
          <p:cNvSpPr txBox="1"/>
          <p:nvPr/>
        </p:nvSpPr>
        <p:spPr>
          <a:xfrm>
            <a:off x="2438400" y="327660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87" name="Straight Connector 86"/>
          <p:cNvCxnSpPr>
            <a:stCxn id="99" idx="3"/>
            <a:endCxn id="46" idx="0"/>
          </p:cNvCxnSpPr>
          <p:nvPr/>
        </p:nvCxnSpPr>
        <p:spPr>
          <a:xfrm>
            <a:off x="2836548" y="1523999"/>
            <a:ext cx="20952" cy="685801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63"/>
          <p:cNvCxnSpPr>
            <a:stCxn id="4" idx="3"/>
            <a:endCxn id="5" idx="2"/>
          </p:cNvCxnSpPr>
          <p:nvPr/>
        </p:nvCxnSpPr>
        <p:spPr>
          <a:xfrm flipH="1" flipV="1">
            <a:off x="6705600" y="3204826"/>
            <a:ext cx="327924" cy="588027"/>
          </a:xfrm>
          <a:prstGeom prst="bentConnector4">
            <a:avLst>
              <a:gd name="adj1" fmla="val -69711"/>
              <a:gd name="adj2" fmla="val 5746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" name="Straight Arrow Connector 2"/>
          <p:cNvCxnSpPr>
            <a:stCxn id="5" idx="0"/>
          </p:cNvCxnSpPr>
          <p:nvPr/>
        </p:nvCxnSpPr>
        <p:spPr>
          <a:xfrm flipV="1">
            <a:off x="6705600" y="2514600"/>
            <a:ext cx="838200" cy="34346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Isosceles Triangle 102"/>
          <p:cNvSpPr/>
          <p:nvPr/>
        </p:nvSpPr>
        <p:spPr>
          <a:xfrm rot="5400000" flipV="1">
            <a:off x="6810510" y="37050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6172200" y="2858066"/>
            <a:ext cx="1066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" name="Flowchart: Decision 96"/>
          <p:cNvSpPr/>
          <p:nvPr/>
        </p:nvSpPr>
        <p:spPr>
          <a:xfrm>
            <a:off x="5638800" y="30480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8"/>
          <p:cNvSpPr/>
          <p:nvPr/>
        </p:nvSpPr>
        <p:spPr>
          <a:xfrm>
            <a:off x="5334000" y="3657600"/>
            <a:ext cx="150114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Flowchart: Decision 96"/>
          <p:cNvSpPr/>
          <p:nvPr/>
        </p:nvSpPr>
        <p:spPr>
          <a:xfrm>
            <a:off x="7162800" y="28956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" name="Elbow Connector 9"/>
          <p:cNvCxnSpPr>
            <a:stCxn id="9" idx="3"/>
            <a:endCxn id="8" idx="1"/>
          </p:cNvCxnSpPr>
          <p:nvPr/>
        </p:nvCxnSpPr>
        <p:spPr>
          <a:xfrm flipV="1">
            <a:off x="7398848" y="2707130"/>
            <a:ext cx="313549" cy="2751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" name="Elbow Connector 11"/>
          <p:cNvCxnSpPr>
            <a:stCxn id="9" idx="3"/>
            <a:endCxn id="11" idx="1"/>
          </p:cNvCxnSpPr>
          <p:nvPr/>
        </p:nvCxnSpPr>
        <p:spPr>
          <a:xfrm>
            <a:off x="7398848" y="2982290"/>
            <a:ext cx="313549" cy="478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" name="Elbow Connector 13"/>
          <p:cNvCxnSpPr>
            <a:stCxn id="9" idx="3"/>
            <a:endCxn id="13" idx="1"/>
          </p:cNvCxnSpPr>
          <p:nvPr/>
        </p:nvCxnSpPr>
        <p:spPr>
          <a:xfrm>
            <a:off x="7398848" y="2982290"/>
            <a:ext cx="313549" cy="3707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9" idx="3"/>
            <a:endCxn id="15" idx="1"/>
          </p:cNvCxnSpPr>
          <p:nvPr/>
        </p:nvCxnSpPr>
        <p:spPr>
          <a:xfrm>
            <a:off x="7398848" y="2982290"/>
            <a:ext cx="313549" cy="6937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Bel’s Copy - Model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Bel’s Copy - Model</dc:title>
  <dc:creator>Bel</dc:creator>
  <cp:lastModifiedBy>Bel</cp:lastModifiedBy>
  <cp:revision>6</cp:revision>
  <dcterms:created xsi:type="dcterms:W3CDTF">2016-10-19T00:45:40Z</dcterms:created>
  <dcterms:modified xsi:type="dcterms:W3CDTF">2016-10-19T01:28:16Z</dcterms:modified>
</cp:coreProperties>
</file>