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123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62307" y="145360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4864" y="1689532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Malitio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Malitio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handleMalitioChangedEvent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handleMalitioChangedEvent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577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</a:t>
            </a:r>
            <a:r>
              <a:rPr lang="en-US" sz="1400" dirty="0" smtClean="0">
                <a:solidFill>
                  <a:srgbClr val="0070C0"/>
                </a:solidFill>
              </a:rPr>
              <a:t>f1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29286" y="4278848"/>
            <a:ext cx="16535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deleteFloatingTask</a:t>
            </a:r>
            <a:r>
              <a:rPr lang="en-US" dirty="0" smtClean="0">
                <a:solidFill>
                  <a:srgbClr val="7030A0"/>
                </a:solidFill>
              </a:rPr>
              <a:t>(p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</a:t>
            </a:r>
            <a:r>
              <a:rPr lang="en-US" dirty="0" smtClean="0"/>
              <a:t>f1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33400" y="2514600"/>
            <a:ext cx="8305800" cy="25908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90715" y="37390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MatlitioStorage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97498" y="34493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369737" y="34418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40445" y="35329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069905" y="39071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323626" y="36206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63459" y="36206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33857" y="38204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811576" y="39124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88562" y="38246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204735" y="39124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034900" y="37390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XmlMalitio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87478" y="31386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066668" y="33067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830620" y="32200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808339" y="33120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585325" y="32242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031663" y="31386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433335" y="37410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Malitio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/>
          <p:nvPr/>
        </p:nvCxnSpPr>
        <p:spPr>
          <a:xfrm rot="16200000" flipV="1">
            <a:off x="7765525" y="3538694"/>
            <a:ext cx="434457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352893" y="295999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029272" y="3740242"/>
            <a:ext cx="1375863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XmlAdaptedFloating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 Task</a:t>
            </a: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634042" y="3913622"/>
            <a:ext cx="395230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/>
          <p:cNvSpPr/>
          <p:nvPr/>
        </p:nvSpPr>
        <p:spPr>
          <a:xfrm>
            <a:off x="5403828" y="296527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8"/>
          <p:cNvSpPr/>
          <p:nvPr/>
        </p:nvSpPr>
        <p:spPr>
          <a:xfrm>
            <a:off x="5337065" y="4392213"/>
            <a:ext cx="139324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XmlAdaptedDeadline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Elbow Connector 122"/>
          <p:cNvCxnSpPr>
            <a:stCxn id="66" idx="0"/>
            <a:endCxn id="26" idx="2"/>
          </p:cNvCxnSpPr>
          <p:nvPr/>
        </p:nvCxnSpPr>
        <p:spPr>
          <a:xfrm rot="16200000" flipV="1">
            <a:off x="5819193" y="3526532"/>
            <a:ext cx="428990" cy="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3" name="Elbow Connector 122"/>
          <p:cNvCxnSpPr>
            <a:stCxn id="66" idx="2"/>
            <a:endCxn id="27" idx="0"/>
          </p:cNvCxnSpPr>
          <p:nvPr/>
        </p:nvCxnSpPr>
        <p:spPr>
          <a:xfrm rot="5400000">
            <a:off x="5881477" y="4240000"/>
            <a:ext cx="304425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8" name="Elbow Connector 122"/>
          <p:cNvCxnSpPr>
            <a:stCxn id="26" idx="3"/>
            <a:endCxn id="73" idx="1"/>
          </p:cNvCxnSpPr>
          <p:nvPr/>
        </p:nvCxnSpPr>
        <p:spPr>
          <a:xfrm flipV="1">
            <a:off x="6663546" y="3133374"/>
            <a:ext cx="689347" cy="528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3" name="Elbow Connector 122"/>
          <p:cNvCxnSpPr>
            <a:endCxn id="73" idx="3"/>
          </p:cNvCxnSpPr>
          <p:nvPr/>
        </p:nvCxnSpPr>
        <p:spPr>
          <a:xfrm flipV="1">
            <a:off x="6791611" y="3133374"/>
            <a:ext cx="1821000" cy="1432220"/>
          </a:xfrm>
          <a:prstGeom prst="bentConnector3">
            <a:avLst>
              <a:gd name="adj1" fmla="val 107308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167</Words>
  <Application>Microsoft Office PowerPoint</Application>
  <PresentationFormat>On-screen Show (4:3)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Nathan Kwon</cp:lastModifiedBy>
  <cp:revision>62</cp:revision>
  <dcterms:created xsi:type="dcterms:W3CDTF">2016-07-22T14:33:02Z</dcterms:created>
  <dcterms:modified xsi:type="dcterms:W3CDTF">2016-10-26T19:23:49Z</dcterms:modified>
</cp:coreProperties>
</file>