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04" y="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Bel</cp:lastModifiedBy>
  <cp:revision>58</cp:revision>
  <dcterms:created xsi:type="dcterms:W3CDTF">2016-07-22T14:33:02Z</dcterms:created>
  <dcterms:modified xsi:type="dcterms:W3CDTF">2016-10-19T00:46:01Z</dcterms:modified>
</cp:coreProperties>
</file>