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23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</a:t>
            </a:r>
            <a:r>
              <a:rPr lang="en-US" sz="1400" dirty="0" smtClean="0"/>
              <a:t>f1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62307" y="1453602"/>
            <a:ext cx="15139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f1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87122" y="1579398"/>
            <a:ext cx="1571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deleteFloatingTask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4864" y="1689532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MalitioChangedEvent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MalitioChangedEvent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handleMalitioChangedEvent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handleMalitioChangedEvent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57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f1”)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286" y="4278848"/>
            <a:ext cx="16535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deleteFloatingTask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f1”)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2514600"/>
            <a:ext cx="8305800" cy="2590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73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MatlitioStorage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34493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69737" y="34418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35329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90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36206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36206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82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11576" y="391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88562" y="382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04735" y="39124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34900" y="37390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XmlMalitio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87478" y="3138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66668" y="3306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30620" y="3220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08339" y="3312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85325" y="3224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31663" y="31386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33335" y="37410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Malitio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765525" y="3538694"/>
            <a:ext cx="434457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352893" y="295999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29272" y="3740242"/>
            <a:ext cx="137586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Task</a:t>
            </a: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634042" y="3913622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5403828" y="296527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5337065" y="4392213"/>
            <a:ext cx="139324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XmlAdaptedDeadline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Elbow Connector 122"/>
          <p:cNvCxnSpPr>
            <a:stCxn id="66" idx="0"/>
            <a:endCxn id="26" idx="2"/>
          </p:cNvCxnSpPr>
          <p:nvPr/>
        </p:nvCxnSpPr>
        <p:spPr>
          <a:xfrm rot="16200000" flipV="1">
            <a:off x="5819193" y="3526532"/>
            <a:ext cx="428990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3" name="Elbow Connector 122"/>
          <p:cNvCxnSpPr>
            <a:stCxn id="66" idx="2"/>
            <a:endCxn id="27" idx="0"/>
          </p:cNvCxnSpPr>
          <p:nvPr/>
        </p:nvCxnSpPr>
        <p:spPr>
          <a:xfrm rot="5400000">
            <a:off x="5881477" y="4240000"/>
            <a:ext cx="304425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8" name="Elbow Connector 122"/>
          <p:cNvCxnSpPr>
            <a:stCxn id="26" idx="3"/>
            <a:endCxn id="73" idx="1"/>
          </p:cNvCxnSpPr>
          <p:nvPr/>
        </p:nvCxnSpPr>
        <p:spPr>
          <a:xfrm flipV="1">
            <a:off x="6663546" y="3133374"/>
            <a:ext cx="689347" cy="528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/>
          <p:cNvCxnSpPr>
            <a:endCxn id="73" idx="3"/>
          </p:cNvCxnSpPr>
          <p:nvPr/>
        </p:nvCxnSpPr>
        <p:spPr>
          <a:xfrm flipV="1">
            <a:off x="6791611" y="3133374"/>
            <a:ext cx="1821000" cy="1432220"/>
          </a:xfrm>
          <a:prstGeom prst="bentConnector3">
            <a:avLst>
              <a:gd name="adj1" fmla="val 107308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167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Nathan Kwon</cp:lastModifiedBy>
  <cp:revision>63</cp:revision>
  <dcterms:created xsi:type="dcterms:W3CDTF">2016-07-22T14:33:02Z</dcterms:created>
  <dcterms:modified xsi:type="dcterms:W3CDTF">2016-11-06T12:54:08Z</dcterms:modified>
</cp:coreProperties>
</file>