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9" d="100"/>
          <a:sy n="139" d="100"/>
        </p:scale>
        <p:origin x="-120" y="1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SuperbTodo</a:t>
            </a:r>
            <a:r>
              <a:rPr lang="en-US" dirty="0" smtClean="0"/>
              <a:t> </a:t>
            </a:r>
            <a:r>
              <a:rPr lang="en-US" dirty="0" smtClean="0"/>
              <a:t>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</a:t>
            </a:r>
            <a:r>
              <a:rPr lang="en-US" sz="1400" dirty="0" smtClean="0">
                <a:solidFill>
                  <a:srgbClr val="7030A0"/>
                </a:solidFill>
              </a:rPr>
              <a:t>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SuperbTodo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SuperbTodo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handleSuperbTodoChangedEvent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handleSuperbTodoChangedEvent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</a:t>
            </a:r>
            <a:r>
              <a:rPr lang="en-US" dirty="0" smtClean="0">
                <a:solidFill>
                  <a:srgbClr val="7030A0"/>
                </a:solidFill>
              </a:rPr>
              <a:t>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SuperbTodo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43800" y="2564238"/>
            <a:ext cx="99059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TaskName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265805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543800" y="2887216"/>
            <a:ext cx="99059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265805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543800" y="3210194"/>
            <a:ext cx="99059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DueDateTime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265805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43800" y="3533171"/>
            <a:ext cx="99059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UniqueTaskList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265805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ReadOnlySuperbTodo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SuperbTodoStorage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XmlSuperbTodo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SuperbTodo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198</Words>
  <Application>Microsoft Macintosh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SuperbTodo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 Gao</cp:lastModifiedBy>
  <cp:revision>66</cp:revision>
  <dcterms:created xsi:type="dcterms:W3CDTF">2016-07-22T14:33:02Z</dcterms:created>
  <dcterms:modified xsi:type="dcterms:W3CDTF">2016-10-26T21:16:06Z</dcterms:modified>
</cp:coreProperties>
</file>