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04" y="4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SaavyTasker</a:t>
            </a:r>
            <a:r>
              <a:rPr lang="en-US" dirty="0" smtClean="0"/>
              <a:t> – V4.0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371600"/>
            <a:ext cx="5700181" cy="3343275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3008813" y="581025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1968633" y="1148163"/>
            <a:ext cx="1343453" cy="742579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/>
          <p:cNvSpPr/>
          <p:nvPr/>
        </p:nvSpPr>
        <p:spPr>
          <a:xfrm>
            <a:off x="5164669" y="1533739"/>
            <a:ext cx="1447800" cy="552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 flipV="1">
            <a:off x="3923213" y="1809750"/>
            <a:ext cx="1241456" cy="381429"/>
          </a:xfrm>
          <a:prstGeom prst="bentConnector3">
            <a:avLst>
              <a:gd name="adj1" fmla="val 896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SaavyTaskerChangedEvent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SaavyTaskerChangedEvent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handleSaavyTaskerChangedEvent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handleSaavyTaskerChangedEvent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3622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72000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MasterParser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 rot="16200000" flipH="1">
            <a:off x="4978129" y="4348422"/>
            <a:ext cx="447155" cy="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rot="5400000">
            <a:off x="2331225" y="4341191"/>
            <a:ext cx="46162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6423936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SaavyTasker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ReadOnlySaavyTasker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67990" y="3997135"/>
            <a:ext cx="1547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and sorted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SaavyTaskerStorage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XmlSaavyTasker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SaavyTasker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440187" y="2058030"/>
            <a:ext cx="5181599" cy="2286000"/>
          </a:xfrm>
          <a:prstGeom prst="roundRect">
            <a:avLst>
              <a:gd name="adj" fmla="val 348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Parser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20419" y="3132987"/>
            <a:ext cx="1217461" cy="412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b="1" dirty="0" smtClean="0">
                <a:solidFill>
                  <a:schemeClr val="bg1"/>
                </a:solidFill>
              </a:rPr>
            </a:br>
            <a:r>
              <a:rPr lang="en-US" sz="1050" b="1" dirty="0" err="1" smtClean="0">
                <a:solidFill>
                  <a:schemeClr val="bg1"/>
                </a:solidFill>
              </a:rPr>
              <a:t>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102"/>
          <p:cNvSpPr/>
          <p:nvPr/>
        </p:nvSpPr>
        <p:spPr>
          <a:xfrm rot="5400000" flipV="1">
            <a:off x="2803090" y="3265034"/>
            <a:ext cx="270504" cy="17552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chemeClr val="bg1"/>
              </a:solidFill>
            </a:endParaRPr>
          </a:p>
        </p:txBody>
      </p:sp>
      <p:cxnSp>
        <p:nvCxnSpPr>
          <p:cNvPr id="8" name="Elbow Connector 63"/>
          <p:cNvCxnSpPr>
            <a:stCxn id="11" idx="3"/>
            <a:endCxn id="7" idx="3"/>
          </p:cNvCxnSpPr>
          <p:nvPr/>
        </p:nvCxnSpPr>
        <p:spPr>
          <a:xfrm rot="10800000" flipV="1">
            <a:off x="3026104" y="2955940"/>
            <a:ext cx="735176" cy="3968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Diamond 8"/>
          <p:cNvSpPr/>
          <p:nvPr/>
        </p:nvSpPr>
        <p:spPr>
          <a:xfrm>
            <a:off x="2876016" y="2607162"/>
            <a:ext cx="162850" cy="259180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6" idx="0"/>
          </p:cNvCxnSpPr>
          <p:nvPr/>
        </p:nvCxnSpPr>
        <p:spPr>
          <a:xfrm rot="5400000">
            <a:off x="2459974" y="2635519"/>
            <a:ext cx="266645" cy="7282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 flipH="1">
            <a:off x="3761280" y="2782560"/>
            <a:ext cx="1010559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bg1"/>
                </a:solidFill>
              </a:rPr>
              <a:t>AddCommand</a:t>
            </a:r>
            <a:endParaRPr lang="en-SG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SG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3761281" y="3267229"/>
            <a:ext cx="1010559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bg1"/>
                </a:solidFill>
              </a:rPr>
              <a:t>ListCommand</a:t>
            </a:r>
            <a:endParaRPr lang="en-SG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SG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3755049" y="3718005"/>
            <a:ext cx="1010559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smtClean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4" name="Elbow Connector 63"/>
          <p:cNvCxnSpPr>
            <a:stCxn id="12" idx="3"/>
            <a:endCxn id="7" idx="3"/>
          </p:cNvCxnSpPr>
          <p:nvPr/>
        </p:nvCxnSpPr>
        <p:spPr>
          <a:xfrm rot="10800000">
            <a:off x="3026105" y="3352797"/>
            <a:ext cx="735177" cy="878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Elbow Connector 63"/>
          <p:cNvCxnSpPr>
            <a:stCxn id="13" idx="3"/>
            <a:endCxn id="7" idx="3"/>
          </p:cNvCxnSpPr>
          <p:nvPr/>
        </p:nvCxnSpPr>
        <p:spPr>
          <a:xfrm rot="10800000">
            <a:off x="3026105" y="3352797"/>
            <a:ext cx="728945" cy="5385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957033" y="289789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2452161" y="2230110"/>
            <a:ext cx="1010559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bg1"/>
                </a:solidFill>
              </a:rPr>
              <a:t>MasterParser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376053" y="2788910"/>
            <a:ext cx="10531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bg1"/>
                </a:solidFill>
              </a:rPr>
              <a:t>TaskFieldParser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 rot="5400000">
            <a:off x="4849998" y="2831265"/>
            <a:ext cx="162850" cy="259180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22" name="Elbow Connector 63"/>
          <p:cNvCxnSpPr>
            <a:stCxn id="20" idx="3"/>
            <a:endCxn id="21" idx="0"/>
          </p:cNvCxnSpPr>
          <p:nvPr/>
        </p:nvCxnSpPr>
        <p:spPr>
          <a:xfrm rot="10800000">
            <a:off x="5061013" y="2960856"/>
            <a:ext cx="315040" cy="14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5173986" y="271082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5382403" y="3708560"/>
            <a:ext cx="103408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bg1"/>
                </a:solidFill>
              </a:rPr>
              <a:t>DateParser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5821195" y="3163470"/>
            <a:ext cx="162850" cy="259180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43" name="Elbow Connector 63"/>
          <p:cNvCxnSpPr>
            <a:stCxn id="27" idx="0"/>
            <a:endCxn id="42" idx="2"/>
          </p:cNvCxnSpPr>
          <p:nvPr/>
        </p:nvCxnSpPr>
        <p:spPr>
          <a:xfrm rot="5400000" flipH="1" flipV="1">
            <a:off x="5758077" y="3564018"/>
            <a:ext cx="28591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176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SaavyTasker – V4.0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Tempest</cp:lastModifiedBy>
  <cp:revision>72</cp:revision>
  <dcterms:created xsi:type="dcterms:W3CDTF">2016-07-22T14:33:02Z</dcterms:created>
  <dcterms:modified xsi:type="dcterms:W3CDTF">2016-10-27T09:00:15Z</dcterms:modified>
</cp:coreProperties>
</file>