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04" y="13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SaavyTasker</a:t>
            </a:r>
            <a:r>
              <a:rPr lang="en-US" dirty="0" smtClean="0"/>
              <a:t> – V4.0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371600"/>
            <a:ext cx="5700181" cy="3343275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3008813" y="581025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1968633" y="1148163"/>
            <a:ext cx="1343453" cy="742579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/>
          <p:cNvSpPr/>
          <p:nvPr/>
        </p:nvSpPr>
        <p:spPr>
          <a:xfrm>
            <a:off x="5164669" y="1533739"/>
            <a:ext cx="1447800" cy="552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 flipV="1">
            <a:off x="3923213" y="1809750"/>
            <a:ext cx="1241456" cy="381429"/>
          </a:xfrm>
          <a:prstGeom prst="bentConnector3">
            <a:avLst>
              <a:gd name="adj1" fmla="val 89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handleSaavyTaskerChangedEvent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handleSaavyTaskerChangedEvent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36576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58441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MasterParser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 rot="16200000" flipH="1">
            <a:off x="4744331" y="4582221"/>
            <a:ext cx="1793376" cy="878627"/>
          </a:xfrm>
          <a:prstGeom prst="bentConnector3">
            <a:avLst>
              <a:gd name="adj1" fmla="val 591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rot="5400000">
            <a:off x="1505448" y="4808384"/>
            <a:ext cx="1754592" cy="358585"/>
          </a:xfrm>
          <a:prstGeom prst="bentConnector3">
            <a:avLst>
              <a:gd name="adj1" fmla="val 5485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2459457" y="4684113"/>
            <a:ext cx="1217461" cy="41249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&lt;&lt;interface&gt;&gt;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err="1" smtClean="0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Isosceles Triangle 102"/>
          <p:cNvSpPr/>
          <p:nvPr/>
        </p:nvSpPr>
        <p:spPr>
          <a:xfrm rot="5400000" flipV="1">
            <a:off x="3629428" y="4816160"/>
            <a:ext cx="270504" cy="175524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0" name="Elbow Connector 63"/>
          <p:cNvCxnSpPr>
            <a:stCxn id="56" idx="3"/>
            <a:endCxn id="48" idx="3"/>
          </p:cNvCxnSpPr>
          <p:nvPr/>
        </p:nvCxnSpPr>
        <p:spPr>
          <a:xfrm rot="10800000" flipV="1">
            <a:off x="3852442" y="4507066"/>
            <a:ext cx="747876" cy="39685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Diamond 52"/>
          <p:cNvSpPr/>
          <p:nvPr/>
        </p:nvSpPr>
        <p:spPr>
          <a:xfrm>
            <a:off x="3719020" y="4124848"/>
            <a:ext cx="162850" cy="259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>
            <a:stCxn id="53" idx="2"/>
            <a:endCxn id="47" idx="0"/>
          </p:cNvCxnSpPr>
          <p:nvPr/>
        </p:nvCxnSpPr>
        <p:spPr>
          <a:xfrm rot="5400000">
            <a:off x="3284275" y="4167942"/>
            <a:ext cx="300085" cy="73225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 flipH="1">
            <a:off x="4600318" y="4333686"/>
            <a:ext cx="101055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SG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flipH="1">
            <a:off x="4600319" y="4818355"/>
            <a:ext cx="101055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 smtClean="0">
                <a:solidFill>
                  <a:srgbClr val="0070C0"/>
                </a:solidFill>
              </a:rPr>
              <a:t>List</a:t>
            </a:r>
            <a:r>
              <a:rPr lang="en-SG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SG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flipH="1">
            <a:off x="4594087" y="5269131"/>
            <a:ext cx="101055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7" name="Elbow Connector 63"/>
          <p:cNvCxnSpPr>
            <a:stCxn id="70" idx="3"/>
            <a:endCxn id="48" idx="3"/>
          </p:cNvCxnSpPr>
          <p:nvPr/>
        </p:nvCxnSpPr>
        <p:spPr>
          <a:xfrm rot="10800000">
            <a:off x="3852443" y="4903923"/>
            <a:ext cx="747877" cy="8781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71" idx="3"/>
            <a:endCxn id="48" idx="3"/>
          </p:cNvCxnSpPr>
          <p:nvPr/>
        </p:nvCxnSpPr>
        <p:spPr>
          <a:xfrm rot="10800000">
            <a:off x="3852443" y="4903923"/>
            <a:ext cx="741645" cy="53858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2796071" y="4449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endParaRPr lang="en-S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6423936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67990" y="3997135"/>
            <a:ext cx="1547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and sorted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SaavyTaskerStorage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XmlSaavyTasker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SaavyTasker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171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SaavyTasker – V4.0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Tempest</cp:lastModifiedBy>
  <cp:revision>67</cp:revision>
  <dcterms:created xsi:type="dcterms:W3CDTF">2016-07-22T14:33:02Z</dcterms:created>
  <dcterms:modified xsi:type="dcterms:W3CDTF">2016-10-26T08:51:58Z</dcterms:modified>
</cp:coreProperties>
</file>